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2" r:id="rId2"/>
  </p:sldMasterIdLst>
  <p:notesMasterIdLst>
    <p:notesMasterId r:id="rId15"/>
  </p:notesMasterIdLst>
  <p:sldIdLst>
    <p:sldId id="257" r:id="rId3"/>
    <p:sldId id="258" r:id="rId4"/>
    <p:sldId id="259" r:id="rId5"/>
    <p:sldId id="318" r:id="rId6"/>
    <p:sldId id="260" r:id="rId7"/>
    <p:sldId id="264" r:id="rId8"/>
    <p:sldId id="261" r:id="rId9"/>
    <p:sldId id="268" r:id="rId10"/>
    <p:sldId id="262" r:id="rId11"/>
    <p:sldId id="329" r:id="rId12"/>
    <p:sldId id="274" r:id="rId13"/>
    <p:sldId id="324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03" autoAdjust="0"/>
    <p:restoredTop sz="94660"/>
  </p:normalViewPr>
  <p:slideViewPr>
    <p:cSldViewPr snapToGrid="0">
      <p:cViewPr varScale="1">
        <p:scale>
          <a:sx n="93" d="100"/>
          <a:sy n="93" d="100"/>
        </p:scale>
        <p:origin x="33" y="3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jpe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wa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C67D9B7-9CDB-4FE9-A781-ED70F4B08EAA}" type="datetimeFigureOut">
              <a:rPr lang="zh-CN" altLang="en-US" smtClean="0"/>
              <a:t>2023/12/29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360EB1-DCB3-4BC1-AD36-C69B62FBC42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7251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0" name="Shape 120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01" name="Shape 12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170" name="Shape 1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endParaRPr sz="2400" b="0" i="0" u="none" strike="noStrike" cap="none">
              <a:solidFill>
                <a:schemeClr val="dk1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71" name="Shape 171"/>
          <p:cNvSpPr txBox="1">
            <a:spLocks noGrp="1"/>
          </p:cNvSpPr>
          <p:nvPr>
            <p:ph type="sldNum" idx="12"/>
          </p:nvPr>
        </p:nvSpPr>
        <p:spPr>
          <a:xfrm>
            <a:off x="3884612" y="8685213"/>
            <a:ext cx="2971799" cy="4572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25000"/>
              <a:buFontTx/>
              <a:buNone/>
              <a:tabLst/>
              <a:defRPr/>
            </a:pPr>
            <a:fld id="{00000000-1234-1234-1234-123412341234}" type="slidenum">
              <a:rPr kumimoji="0" lang="en-US" sz="12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Pct val="25000"/>
                <a:buFontTx/>
                <a:buNone/>
                <a:tabLst/>
                <a:defRPr/>
              </a:pPr>
              <a:t>6</a:t>
            </a:fld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1" name="Shape 153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  <p:sp>
        <p:nvSpPr>
          <p:cNvPr id="1532" name="Shape 15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620443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98078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99040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3447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721472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4760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08639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69418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2023/12/29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060203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2023/12/29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59918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2023/12/29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87777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2023/12/29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63920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.xml"/><Relationship Id="rId3" Type="http://schemas.openxmlformats.org/officeDocument/2006/relationships/slideLayout" Target="../slideLayouts/slideLayout4.xml"/><Relationship Id="rId7" Type="http://schemas.openxmlformats.org/officeDocument/2006/relationships/slideLayout" Target="../slideLayouts/slideLayout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6" Type="http://schemas.openxmlformats.org/officeDocument/2006/relationships/slideLayout" Target="../slideLayouts/slideLayout7.xml"/><Relationship Id="rId11" Type="http://schemas.openxmlformats.org/officeDocument/2006/relationships/slideLayout" Target="../slideLayouts/slideLayout12.xml"/><Relationship Id="rId5" Type="http://schemas.openxmlformats.org/officeDocument/2006/relationships/slideLayout" Target="../slideLayouts/slideLayout6.xml"/><Relationship Id="rId10" Type="http://schemas.openxmlformats.org/officeDocument/2006/relationships/slideLayout" Target="../slideLayouts/slideLayout11.xml"/><Relationship Id="rId4" Type="http://schemas.openxmlformats.org/officeDocument/2006/relationships/slideLayout" Target="../slideLayouts/slideLayout5.xml"/><Relationship Id="rId9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body" idx="1"/>
          </p:nvPr>
        </p:nvSpPr>
        <p:spPr>
          <a:xfrm>
            <a:off x="838201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lvl="0" indent="0" algn="l" rtl="0">
              <a:lnSpc>
                <a:spcPct val="90000"/>
              </a:lnSpc>
              <a:spcBef>
                <a:spcPts val="2000"/>
              </a:spcBef>
              <a:buClr>
                <a:schemeClr val="dk1"/>
              </a:buClr>
              <a:buFont typeface="Arial" panose="020B0604020202020204"/>
              <a:buNone/>
              <a:defRPr sz="48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marL="914400" marR="0" lvl="1" indent="-1270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4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2pPr>
            <a:lvl3pPr marL="1828165" marR="0" lvl="2" indent="-12065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36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3pPr>
            <a:lvl4pPr marL="2742565" marR="0" lvl="3" indent="-12065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4pPr>
            <a:lvl5pPr marL="3656965" marR="0" lvl="4" indent="-12065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Font typeface="Arial" panose="020B0604020202020204"/>
              <a:buNone/>
              <a:defRPr sz="32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5pPr>
            <a:lvl6pPr marL="5027930" marR="0" lvl="5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6pPr>
            <a:lvl7pPr marL="5942330" marR="0" lvl="6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7pPr>
            <a:lvl8pPr marL="6856730" marR="0" lvl="7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8pPr>
            <a:lvl9pPr marL="7771130" marR="0" lvl="8" indent="-240030" algn="l" rtl="0">
              <a:lnSpc>
                <a:spcPct val="90000"/>
              </a:lnSpc>
              <a:spcBef>
                <a:spcPts val="1000"/>
              </a:spcBef>
              <a:buClr>
                <a:schemeClr val="dk1"/>
              </a:buClr>
              <a:buSzPct val="100000"/>
              <a:buFont typeface="Arial" panose="020B0604020202020204"/>
              <a:buChar char="•"/>
              <a:defRPr sz="3600" b="0" i="0" u="none" strike="noStrike" cap="none">
                <a:solidFill>
                  <a:schemeClr val="dk1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defRPr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title"/>
          </p:nvPr>
        </p:nvSpPr>
        <p:spPr>
          <a:xfrm>
            <a:off x="838419" y="365125"/>
            <a:ext cx="10515163" cy="13255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lvl="0" indent="0" algn="l" rtl="0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Montserrat" panose="02000505000000020004"/>
              <a:buNone/>
              <a:defRPr sz="6000" b="0" i="0" u="none" strike="noStrike" cap="none">
                <a:solidFill>
                  <a:schemeClr val="dk1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defRPr>
            </a:lvl1pPr>
            <a:lvl2pPr lvl="1" indent="0">
              <a:spcBef>
                <a:spcPts val="0"/>
              </a:spcBef>
              <a:buNone/>
              <a:defRPr sz="1800"/>
            </a:lvl2pPr>
            <a:lvl3pPr lvl="2" indent="0">
              <a:spcBef>
                <a:spcPts val="0"/>
              </a:spcBef>
              <a:buNone/>
              <a:defRPr sz="1800"/>
            </a:lvl3pPr>
            <a:lvl4pPr lvl="3" indent="0">
              <a:spcBef>
                <a:spcPts val="0"/>
              </a:spcBef>
              <a:buNone/>
              <a:defRPr sz="1800"/>
            </a:lvl4pPr>
            <a:lvl5pPr lvl="4" indent="0">
              <a:spcBef>
                <a:spcPts val="0"/>
              </a:spcBef>
              <a:buNone/>
              <a:defRPr sz="1800"/>
            </a:lvl5pPr>
            <a:lvl6pPr lvl="5" indent="0">
              <a:spcBef>
                <a:spcPts val="0"/>
              </a:spcBef>
              <a:buNone/>
              <a:defRPr sz="1800"/>
            </a:lvl6pPr>
            <a:lvl7pPr lvl="6" indent="0">
              <a:spcBef>
                <a:spcPts val="0"/>
              </a:spcBef>
              <a:buNone/>
              <a:defRPr sz="1800"/>
            </a:lvl7pPr>
            <a:lvl8pPr lvl="7" indent="0">
              <a:spcBef>
                <a:spcPts val="0"/>
              </a:spcBef>
              <a:buNone/>
              <a:defRPr sz="1800"/>
            </a:lvl8pPr>
            <a:lvl9pPr lvl="8" indent="0">
              <a:spcBef>
                <a:spcPts val="0"/>
              </a:spcBef>
              <a:buNone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6769841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7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7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7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7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7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7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7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7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7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7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7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7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7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7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7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7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7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7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7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  <a:t>2023/12/29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5308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  <p:sldLayoutId id="214748367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tags" Target="../tags/tag3.xml"/><Relationship Id="rId7" Type="http://schemas.openxmlformats.org/officeDocument/2006/relationships/slideLayout" Target="../slideLayouts/slideLayout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audio" Target="../media/media1.wav"/><Relationship Id="rId11" Type="http://schemas.openxmlformats.org/officeDocument/2006/relationships/image" Target="../media/image3.png"/><Relationship Id="rId5" Type="http://schemas.microsoft.com/office/2007/relationships/media" Target="../media/media1.wav"/><Relationship Id="rId10" Type="http://schemas.openxmlformats.org/officeDocument/2006/relationships/image" Target="../media/image2.jpeg"/><Relationship Id="rId4" Type="http://schemas.openxmlformats.org/officeDocument/2006/relationships/tags" Target="../tags/tag4.xml"/><Relationship Id="rId9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A_形状 3674"/>
          <p:cNvSpPr/>
          <p:nvPr>
            <p:custDataLst>
              <p:tags r:id="rId1"/>
            </p:custDataLst>
          </p:nvPr>
        </p:nvSpPr>
        <p:spPr>
          <a:xfrm>
            <a:off x="-17463" y="19050"/>
            <a:ext cx="12207875" cy="6858000"/>
          </a:xfrm>
          <a:prstGeom prst="rect">
            <a:avLst/>
          </a:prstGeom>
          <a:blipFill>
            <a:blip r:embed="rId9"/>
            <a:stretch>
              <a:fillRect/>
            </a:stretch>
          </a:blipFill>
          <a:ln>
            <a:noFill/>
          </a:ln>
        </p:spPr>
        <p:txBody>
          <a:bodyPr lIns="45713" tIns="22850" rIns="45713" bIns="22850" anchor="ctr" anchorCtr="0">
            <a:noAutofit/>
          </a:bodyPr>
          <a:lstStyle/>
          <a:p>
            <a:pPr algn="ctr" defTabSz="457200"/>
            <a:endParaRPr sz="2400" kern="0">
              <a:solidFill>
                <a:srgbClr val="FFFFF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5" name="PA_形状 25"/>
          <p:cNvPicPr preferRelativeResize="0"/>
          <p:nvPr>
            <p:custDataLst>
              <p:tags r:id="rId2"/>
            </p:custDataLst>
          </p:nvPr>
        </p:nvPicPr>
        <p:blipFill rotWithShape="1">
          <a:blip r:embed="rId10"/>
          <a:srcRect t="7223" b="7222"/>
          <a:stretch>
            <a:fillRect/>
          </a:stretch>
        </p:blipFill>
        <p:spPr>
          <a:xfrm>
            <a:off x="1588" y="0"/>
            <a:ext cx="12188825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PA_形状 26"/>
          <p:cNvSpPr/>
          <p:nvPr>
            <p:custDataLst>
              <p:tags r:id="rId3"/>
            </p:custDataLst>
          </p:nvPr>
        </p:nvSpPr>
        <p:spPr>
          <a:xfrm>
            <a:off x="1588" y="0"/>
            <a:ext cx="12188825" cy="6858000"/>
          </a:xfrm>
          <a:prstGeom prst="rect">
            <a:avLst/>
          </a:prstGeom>
          <a:solidFill>
            <a:schemeClr val="lt1">
              <a:alpha val="80000"/>
            </a:schemeClr>
          </a:solidFill>
          <a:ln>
            <a:noFill/>
          </a:ln>
        </p:spPr>
        <p:txBody>
          <a:bodyPr lIns="45713" tIns="22850" rIns="45713" bIns="22850" anchor="ctr" anchorCtr="0">
            <a:noAutofit/>
          </a:bodyPr>
          <a:lstStyle/>
          <a:p>
            <a:pPr algn="ctr" defTabSz="457200"/>
            <a:endParaRPr sz="2400" kern="0" dirty="0">
              <a:solidFill>
                <a:srgbClr val="FFFFF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grpSp>
        <p:nvGrpSpPr>
          <p:cNvPr id="27" name="PA_形状 27"/>
          <p:cNvGrpSpPr/>
          <p:nvPr>
            <p:custDataLst>
              <p:tags r:id="rId4"/>
            </p:custDataLst>
          </p:nvPr>
        </p:nvGrpSpPr>
        <p:grpSpPr>
          <a:xfrm>
            <a:off x="2691830" y="1736174"/>
            <a:ext cx="7392256" cy="3404004"/>
            <a:chOff x="6196423" y="3041859"/>
            <a:chExt cx="12844433" cy="6878779"/>
          </a:xfrm>
        </p:grpSpPr>
        <p:sp>
          <p:nvSpPr>
            <p:cNvPr id="28" name="Shape 28"/>
            <p:cNvSpPr txBox="1"/>
            <p:nvPr/>
          </p:nvSpPr>
          <p:spPr>
            <a:xfrm>
              <a:off x="6196423" y="7180577"/>
              <a:ext cx="12844433" cy="2740061"/>
            </a:xfrm>
            <a:prstGeom prst="rect">
              <a:avLst/>
            </a:prstGeom>
            <a:noFill/>
            <a:ln>
              <a:noFill/>
            </a:ln>
          </p:spPr>
          <p:txBody>
            <a:bodyPr lIns="45713" tIns="22850" rIns="45713" bIns="22850" anchor="t" anchorCtr="0">
              <a:noAutofit/>
            </a:bodyPr>
            <a:lstStyle/>
            <a:p>
              <a:pPr algn="ctr" defTabSz="457200">
                <a:buSzPct val="25000"/>
              </a:pPr>
              <a:r>
                <a:rPr lang="zh-CN" altLang="en-US" sz="4800" kern="0" dirty="0">
                  <a:solidFill>
                    <a:srgbClr val="0E0E0E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云服务器与</a:t>
              </a:r>
              <a:r>
                <a:rPr lang="en-US" altLang="zh-CN" sz="4800" kern="0" dirty="0">
                  <a:solidFill>
                    <a:srgbClr val="0E0E0E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Apache</a:t>
              </a:r>
              <a:endParaRPr lang="en-US" sz="4800" kern="0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endParaRPr>
            </a:p>
          </p:txBody>
        </p:sp>
        <p:sp>
          <p:nvSpPr>
            <p:cNvPr id="29" name="Shape 29"/>
            <p:cNvSpPr txBox="1"/>
            <p:nvPr/>
          </p:nvSpPr>
          <p:spPr>
            <a:xfrm>
              <a:off x="8883714" y="6566102"/>
              <a:ext cx="6662247" cy="567366"/>
            </a:xfrm>
            <a:prstGeom prst="rect">
              <a:avLst/>
            </a:prstGeom>
            <a:noFill/>
            <a:ln>
              <a:noFill/>
            </a:ln>
          </p:spPr>
          <p:txBody>
            <a:bodyPr lIns="45713" tIns="22850" rIns="45713" bIns="22850" anchor="t" anchorCtr="0">
              <a:noAutofit/>
            </a:bodyPr>
            <a:lstStyle/>
            <a:p>
              <a:pPr algn="ctr" defTabSz="457200">
                <a:buSzPct val="25000"/>
              </a:pPr>
              <a:r>
                <a:rPr lang="en-US" sz="800" kern="0" dirty="0">
                  <a:solidFill>
                    <a:srgbClr val="0E0E0E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rPr>
                <a:t>model-buoy.com</a:t>
              </a:r>
            </a:p>
          </p:txBody>
        </p:sp>
        <p:sp>
          <p:nvSpPr>
            <p:cNvPr id="30" name="Shape 30"/>
            <p:cNvSpPr/>
            <p:nvPr/>
          </p:nvSpPr>
          <p:spPr>
            <a:xfrm>
              <a:off x="11661208" y="3041859"/>
              <a:ext cx="1107257" cy="2693754"/>
            </a:xfrm>
            <a:custGeom>
              <a:avLst/>
              <a:gdLst/>
              <a:ahLst/>
              <a:cxnLst/>
              <a:rect l="0" t="0" r="0" b="0"/>
              <a:pathLst>
                <a:path w="120000" h="120000" extrusionOk="0">
                  <a:moveTo>
                    <a:pt x="52816" y="103616"/>
                  </a:moveTo>
                  <a:lnTo>
                    <a:pt x="59972" y="68483"/>
                  </a:lnTo>
                  <a:lnTo>
                    <a:pt x="59894" y="68477"/>
                  </a:lnTo>
                  <a:cubicBezTo>
                    <a:pt x="59916" y="68372"/>
                    <a:pt x="60000" y="68288"/>
                    <a:pt x="60000" y="68183"/>
                  </a:cubicBezTo>
                  <a:cubicBezTo>
                    <a:pt x="60000" y="66672"/>
                    <a:pt x="57766" y="65455"/>
                    <a:pt x="55000" y="65455"/>
                  </a:cubicBezTo>
                  <a:lnTo>
                    <a:pt x="11938" y="65455"/>
                  </a:lnTo>
                  <a:lnTo>
                    <a:pt x="48605" y="5455"/>
                  </a:lnTo>
                  <a:lnTo>
                    <a:pt x="88055" y="5455"/>
                  </a:lnTo>
                  <a:lnTo>
                    <a:pt x="63533" y="45500"/>
                  </a:lnTo>
                  <a:lnTo>
                    <a:pt x="63594" y="45511"/>
                  </a:lnTo>
                  <a:cubicBezTo>
                    <a:pt x="63427" y="45783"/>
                    <a:pt x="63283" y="46061"/>
                    <a:pt x="63283" y="46361"/>
                  </a:cubicBezTo>
                  <a:cubicBezTo>
                    <a:pt x="63283" y="47872"/>
                    <a:pt x="65522" y="49088"/>
                    <a:pt x="68283" y="49088"/>
                  </a:cubicBezTo>
                  <a:lnTo>
                    <a:pt x="106638" y="49088"/>
                  </a:lnTo>
                  <a:cubicBezTo>
                    <a:pt x="106638" y="49088"/>
                    <a:pt x="52816" y="103616"/>
                    <a:pt x="52816" y="103616"/>
                  </a:cubicBezTo>
                  <a:close/>
                  <a:moveTo>
                    <a:pt x="120000" y="46361"/>
                  </a:moveTo>
                  <a:cubicBezTo>
                    <a:pt x="120000" y="44855"/>
                    <a:pt x="117761" y="43638"/>
                    <a:pt x="115000" y="43638"/>
                  </a:cubicBezTo>
                  <a:lnTo>
                    <a:pt x="75227" y="43638"/>
                  </a:lnTo>
                  <a:lnTo>
                    <a:pt x="99744" y="3588"/>
                  </a:lnTo>
                  <a:lnTo>
                    <a:pt x="99688" y="3577"/>
                  </a:lnTo>
                  <a:cubicBezTo>
                    <a:pt x="99855" y="3305"/>
                    <a:pt x="100000" y="3027"/>
                    <a:pt x="100000" y="2727"/>
                  </a:cubicBezTo>
                  <a:cubicBezTo>
                    <a:pt x="100000" y="1222"/>
                    <a:pt x="97766" y="0"/>
                    <a:pt x="95000" y="0"/>
                  </a:cubicBezTo>
                  <a:lnTo>
                    <a:pt x="45005" y="0"/>
                  </a:lnTo>
                  <a:cubicBezTo>
                    <a:pt x="42794" y="0"/>
                    <a:pt x="40977" y="794"/>
                    <a:pt x="40316" y="1872"/>
                  </a:cubicBezTo>
                  <a:lnTo>
                    <a:pt x="40255" y="1861"/>
                  </a:lnTo>
                  <a:lnTo>
                    <a:pt x="261" y="67316"/>
                  </a:lnTo>
                  <a:lnTo>
                    <a:pt x="316" y="67333"/>
                  </a:lnTo>
                  <a:cubicBezTo>
                    <a:pt x="150" y="67600"/>
                    <a:pt x="0" y="67877"/>
                    <a:pt x="0" y="68183"/>
                  </a:cubicBezTo>
                  <a:cubicBezTo>
                    <a:pt x="0" y="69688"/>
                    <a:pt x="2238" y="70911"/>
                    <a:pt x="5000" y="70911"/>
                  </a:cubicBezTo>
                  <a:lnTo>
                    <a:pt x="49416" y="70911"/>
                  </a:lnTo>
                  <a:lnTo>
                    <a:pt x="40033" y="116972"/>
                  </a:lnTo>
                  <a:lnTo>
                    <a:pt x="40111" y="116977"/>
                  </a:lnTo>
                  <a:cubicBezTo>
                    <a:pt x="40088" y="117077"/>
                    <a:pt x="40000" y="117166"/>
                    <a:pt x="40000" y="117272"/>
                  </a:cubicBezTo>
                  <a:cubicBezTo>
                    <a:pt x="40000" y="118777"/>
                    <a:pt x="42238" y="120000"/>
                    <a:pt x="45005" y="120000"/>
                  </a:cubicBezTo>
                  <a:cubicBezTo>
                    <a:pt x="47022" y="120000"/>
                    <a:pt x="48672" y="119333"/>
                    <a:pt x="49444" y="118388"/>
                  </a:cubicBezTo>
                  <a:lnTo>
                    <a:pt x="49544" y="118416"/>
                  </a:lnTo>
                  <a:lnTo>
                    <a:pt x="119538" y="47505"/>
                  </a:lnTo>
                  <a:lnTo>
                    <a:pt x="119516" y="47500"/>
                  </a:lnTo>
                  <a:cubicBezTo>
                    <a:pt x="119816" y="47150"/>
                    <a:pt x="120000" y="46772"/>
                    <a:pt x="120000" y="46361"/>
                  </a:cubicBezTo>
                </a:path>
              </a:pathLst>
            </a:custGeom>
            <a:solidFill>
              <a:srgbClr val="0E0E0E"/>
            </a:solidFill>
            <a:ln>
              <a:noFill/>
            </a:ln>
          </p:spPr>
          <p:txBody>
            <a:bodyPr lIns="19038" tIns="19038" rIns="19038" bIns="19038" anchor="ctr" anchorCtr="0">
              <a:noAutofit/>
            </a:bodyPr>
            <a:lstStyle/>
            <a:p>
              <a:pPr defTabSz="457200"/>
              <a:endParaRPr sz="1000" kern="0" dirty="0">
                <a:solidFill>
                  <a:srgbClr val="0E0E0E"/>
                </a:solidFill>
                <a:latin typeface="Lato" panose="020F0502020204030203"/>
                <a:ea typeface="Lato" panose="020F0502020204030203"/>
                <a:cs typeface="Lato" panose="020F0502020204030203"/>
                <a:sym typeface="Lato" panose="020F0502020204030203"/>
              </a:endParaRPr>
            </a:p>
          </p:txBody>
        </p:sp>
      </p:grpSp>
      <p:pic>
        <p:nvPicPr>
          <p:cNvPr id="2" name="PA_AudioMachine - Breath and Life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5934075" y="-2068590"/>
            <a:ext cx="304800" cy="304800"/>
          </a:xfrm>
          <a:prstGeom prst="rect">
            <a:avLst/>
          </a:prstGeom>
        </p:spPr>
      </p:pic>
      <p:sp>
        <p:nvSpPr>
          <p:cNvPr id="3" name="Shape 28">
            <a:extLst>
              <a:ext uri="{FF2B5EF4-FFF2-40B4-BE49-F238E27FC236}">
                <a16:creationId xmlns:a16="http://schemas.microsoft.com/office/drawing/2014/main" id="{10074C07-9D12-A542-5F1B-076EBCD4ADBF}"/>
              </a:ext>
            </a:extLst>
          </p:cNvPr>
          <p:cNvSpPr txBox="1"/>
          <p:nvPr/>
        </p:nvSpPr>
        <p:spPr>
          <a:xfrm>
            <a:off x="2542747" y="5226492"/>
            <a:ext cx="7392256" cy="998695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algn="ctr" defTabSz="457200">
              <a:buSzPct val="25000"/>
            </a:pPr>
            <a:r>
              <a:rPr lang="zh-CN" altLang="en-US" sz="2400" kern="0" dirty="0">
                <a:solidFill>
                  <a:srgbClr val="0E0E0E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赵嘉睿</a:t>
            </a:r>
            <a:endParaRPr lang="en-US" sz="2400" kern="0" dirty="0">
              <a:solidFill>
                <a:srgbClr val="0E0E0E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5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4" name="Shape 1534"/>
          <p:cNvSpPr/>
          <p:nvPr/>
        </p:nvSpPr>
        <p:spPr>
          <a:xfrm>
            <a:off x="1723075" y="2033488"/>
            <a:ext cx="3340950" cy="3340950"/>
          </a:xfrm>
          <a:prstGeom prst="pie">
            <a:avLst>
              <a:gd name="adj1" fmla="val 15835664"/>
              <a:gd name="adj2" fmla="val 8625628"/>
            </a:avLst>
          </a:prstGeom>
          <a:solidFill>
            <a:srgbClr val="000000"/>
          </a:solidFill>
          <a:ln>
            <a:noFill/>
          </a:ln>
        </p:spPr>
        <p:txBody>
          <a:bodyPr lIns="45713" tIns="45713" rIns="45713" bIns="45713" anchor="ctr" anchorCtr="0">
            <a:noAutofit/>
          </a:bodyPr>
          <a:lstStyle/>
          <a:p>
            <a:pPr defTabSz="457200"/>
            <a:endParaRPr sz="700" kern="0">
              <a:solidFill>
                <a:srgbClr val="000000"/>
              </a:solidFill>
              <a:latin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35" name="Shape 1535"/>
          <p:cNvSpPr/>
          <p:nvPr/>
        </p:nvSpPr>
        <p:spPr>
          <a:xfrm>
            <a:off x="1209638" y="1758525"/>
            <a:ext cx="3340950" cy="3340950"/>
          </a:xfrm>
          <a:prstGeom prst="pie">
            <a:avLst>
              <a:gd name="adj1" fmla="val 9043918"/>
              <a:gd name="adj2" fmla="val 15728894"/>
            </a:avLst>
          </a:prstGeom>
          <a:solidFill>
            <a:srgbClr val="999999"/>
          </a:solidFill>
          <a:ln>
            <a:noFill/>
          </a:ln>
        </p:spPr>
        <p:txBody>
          <a:bodyPr lIns="45713" tIns="45713" rIns="45713" bIns="45713" anchor="ctr" anchorCtr="0">
            <a:noAutofit/>
          </a:bodyPr>
          <a:lstStyle/>
          <a:p>
            <a:pPr defTabSz="457200"/>
            <a:endParaRPr sz="700" kern="0">
              <a:solidFill>
                <a:srgbClr val="000000"/>
              </a:solidFill>
              <a:latin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36" name="Shape 1536"/>
          <p:cNvSpPr txBox="1"/>
          <p:nvPr/>
        </p:nvSpPr>
        <p:spPr>
          <a:xfrm>
            <a:off x="1444279" y="2708257"/>
            <a:ext cx="1348500" cy="415500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algn="ctr" defTabSz="457200">
              <a:buSzPct val="25000"/>
            </a:pPr>
            <a:r>
              <a:rPr lang="en-US" sz="2400" kern="0">
                <a:solidFill>
                  <a:srgbClr val="FFFFF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30%</a:t>
            </a:r>
          </a:p>
        </p:txBody>
      </p:sp>
      <p:sp>
        <p:nvSpPr>
          <p:cNvPr id="1537" name="Shape 1537"/>
          <p:cNvSpPr txBox="1"/>
          <p:nvPr/>
        </p:nvSpPr>
        <p:spPr>
          <a:xfrm>
            <a:off x="3442412" y="3671245"/>
            <a:ext cx="1348500" cy="415500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algn="ctr" defTabSz="457200">
              <a:buSzPct val="25000"/>
            </a:pPr>
            <a:r>
              <a:rPr lang="en-US" sz="2400" kern="0">
                <a:solidFill>
                  <a:srgbClr val="FFFFF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70%</a:t>
            </a:r>
          </a:p>
        </p:txBody>
      </p:sp>
      <p:sp>
        <p:nvSpPr>
          <p:cNvPr id="1538" name="Shape 1538"/>
          <p:cNvSpPr txBox="1"/>
          <p:nvPr/>
        </p:nvSpPr>
        <p:spPr>
          <a:xfrm>
            <a:off x="5649948" y="1738555"/>
            <a:ext cx="5110200" cy="2262150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defTabSz="457200">
              <a:buSzPct val="25000"/>
            </a:pPr>
            <a:r>
              <a:rPr lang="zh-CN" altLang="en-US" sz="3600" b="1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小程序文件</a:t>
            </a:r>
            <a:endParaRPr lang="en-US" altLang="zh-CN" sz="3600" b="1" kern="0" dirty="0">
              <a:solidFill>
                <a:srgbClr val="000000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defTabSz="457200">
              <a:buSzPct val="25000"/>
            </a:pPr>
            <a:r>
              <a:rPr lang="zh-CN" altLang="en-US" sz="3600" b="1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存储至</a:t>
            </a:r>
            <a:endParaRPr lang="en-US" altLang="zh-CN" sz="3600" b="1" kern="0" dirty="0">
              <a:solidFill>
                <a:srgbClr val="000000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defTabSz="457200">
              <a:buSzPct val="25000"/>
            </a:pPr>
            <a:r>
              <a:rPr lang="zh-CN" altLang="en-US" sz="3600" b="1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云服务器</a:t>
            </a:r>
            <a:endParaRPr lang="en-US" sz="3600" b="1" kern="0" dirty="0">
              <a:solidFill>
                <a:srgbClr val="000000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539" name="Shape 1539"/>
          <p:cNvSpPr txBox="1"/>
          <p:nvPr/>
        </p:nvSpPr>
        <p:spPr>
          <a:xfrm>
            <a:off x="5649948" y="1431017"/>
            <a:ext cx="3133950" cy="169350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defTabSz="457200">
              <a:buClr>
                <a:srgbClr val="000000"/>
              </a:buClr>
              <a:buSzPct val="25000"/>
            </a:pPr>
            <a:r>
              <a:rPr lang="en-US" sz="800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F    I    L    E              S    T    O    R    A    G    E</a:t>
            </a:r>
          </a:p>
          <a:p>
            <a:pPr defTabSz="457200">
              <a:buClr>
                <a:srgbClr val="000000"/>
              </a:buClr>
            </a:pPr>
            <a:endParaRPr sz="800" kern="0" dirty="0">
              <a:solidFill>
                <a:srgbClr val="000000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defTabSz="457200"/>
            <a:endParaRPr sz="800" kern="0" dirty="0">
              <a:solidFill>
                <a:srgbClr val="000000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540" name="Shape 1540"/>
          <p:cNvSpPr txBox="1"/>
          <p:nvPr/>
        </p:nvSpPr>
        <p:spPr>
          <a:xfrm>
            <a:off x="6278306" y="4570080"/>
            <a:ext cx="1876950" cy="993376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defTabSz="457200">
              <a:lnSpc>
                <a:spcPct val="150000"/>
              </a:lnSpc>
              <a:buSzPct val="25000"/>
            </a:pPr>
            <a:r>
              <a:rPr lang="zh-CN" altLang="en-US" sz="1000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小程序制作上传接口，</a:t>
            </a:r>
            <a:endParaRPr lang="en-US" altLang="zh-CN" sz="1000" kern="0" dirty="0">
              <a:solidFill>
                <a:srgbClr val="000000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defTabSz="457200">
              <a:lnSpc>
                <a:spcPct val="150000"/>
              </a:lnSpc>
              <a:buSzPct val="25000"/>
            </a:pPr>
            <a:r>
              <a:rPr lang="zh-CN" altLang="en-US" sz="1000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通过</a:t>
            </a:r>
            <a:r>
              <a:rPr lang="en-US" altLang="zh-CN" sz="1000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wx.uploadFile(object)</a:t>
            </a:r>
          </a:p>
          <a:p>
            <a:pPr defTabSz="457200">
              <a:lnSpc>
                <a:spcPct val="150000"/>
              </a:lnSpc>
              <a:buSzPct val="25000"/>
            </a:pPr>
            <a:r>
              <a:rPr lang="zh-CN" altLang="en-US" sz="1000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将本地资源上传到服务器。</a:t>
            </a:r>
            <a:endParaRPr lang="en-US" altLang="zh-CN" sz="1000" kern="0" dirty="0">
              <a:solidFill>
                <a:srgbClr val="000000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541" name="Shape 1541"/>
          <p:cNvSpPr txBox="1"/>
          <p:nvPr/>
        </p:nvSpPr>
        <p:spPr>
          <a:xfrm>
            <a:off x="6292173" y="4277693"/>
            <a:ext cx="1802400" cy="292350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defTabSz="457200">
              <a:buSzPct val="25000"/>
            </a:pPr>
            <a:r>
              <a:rPr lang="zh-CN" altLang="en-US" sz="1600" b="1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小程序上传端口</a:t>
            </a:r>
            <a:endParaRPr lang="en-US" sz="1600" b="1" kern="0" dirty="0">
              <a:solidFill>
                <a:srgbClr val="000000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542" name="Shape 1542"/>
          <p:cNvSpPr txBox="1"/>
          <p:nvPr/>
        </p:nvSpPr>
        <p:spPr>
          <a:xfrm>
            <a:off x="9141415" y="4570079"/>
            <a:ext cx="1886550" cy="993376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defTabSz="457200">
              <a:lnSpc>
                <a:spcPct val="150000"/>
              </a:lnSpc>
              <a:buSzPct val="25000"/>
            </a:pPr>
            <a:r>
              <a:rPr lang="zh-CN" altLang="en-US" sz="1000" kern="0" dirty="0">
                <a:solidFill>
                  <a:schemeClr val="bg2">
                    <a:lumMod val="75000"/>
                    <a:lumOff val="25000"/>
                  </a:schemeClr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在网站中制作上传文件接口，</a:t>
            </a:r>
            <a:endParaRPr lang="en-US" altLang="zh-CN" sz="1000" kern="0" dirty="0">
              <a:solidFill>
                <a:schemeClr val="bg2">
                  <a:lumMod val="75000"/>
                  <a:lumOff val="25000"/>
                </a:schemeClr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defTabSz="457200">
              <a:lnSpc>
                <a:spcPct val="150000"/>
              </a:lnSpc>
              <a:buSzPct val="25000"/>
            </a:pPr>
            <a:r>
              <a:rPr lang="zh-CN" altLang="en-US" sz="1000" kern="0" dirty="0">
                <a:solidFill>
                  <a:schemeClr val="bg2">
                    <a:lumMod val="75000"/>
                    <a:lumOff val="25000"/>
                  </a:schemeClr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存储至云服务器。</a:t>
            </a:r>
            <a:endParaRPr lang="en-US" sz="1000" kern="0" dirty="0">
              <a:solidFill>
                <a:schemeClr val="bg2">
                  <a:lumMod val="75000"/>
                  <a:lumOff val="25000"/>
                </a:schemeClr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543" name="Shape 1543"/>
          <p:cNvSpPr txBox="1"/>
          <p:nvPr/>
        </p:nvSpPr>
        <p:spPr>
          <a:xfrm>
            <a:off x="9144095" y="4277693"/>
            <a:ext cx="1802400" cy="292350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defTabSz="457200">
              <a:buSzPct val="25000"/>
            </a:pPr>
            <a:r>
              <a:rPr lang="zh-CN" altLang="en-US" sz="1600" b="1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网站上传端口</a:t>
            </a:r>
            <a:endParaRPr lang="en-US" sz="1600" b="1" kern="0" dirty="0">
              <a:solidFill>
                <a:srgbClr val="000000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544" name="Shape 1544"/>
          <p:cNvSpPr/>
          <p:nvPr/>
        </p:nvSpPr>
        <p:spPr>
          <a:xfrm flipH="1">
            <a:off x="5647872" y="4308231"/>
            <a:ext cx="425250" cy="4252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4544" y="98183"/>
                </a:moveTo>
                <a:cubicBezTo>
                  <a:pt x="114544" y="101194"/>
                  <a:pt x="112100" y="103638"/>
                  <a:pt x="109088" y="103638"/>
                </a:cubicBezTo>
                <a:lnTo>
                  <a:pt x="10911" y="103638"/>
                </a:lnTo>
                <a:cubicBezTo>
                  <a:pt x="7900" y="103638"/>
                  <a:pt x="5455" y="101194"/>
                  <a:pt x="5455" y="98183"/>
                </a:cubicBezTo>
                <a:lnTo>
                  <a:pt x="5455" y="32727"/>
                </a:lnTo>
                <a:cubicBezTo>
                  <a:pt x="5455" y="29716"/>
                  <a:pt x="7900" y="27272"/>
                  <a:pt x="10911" y="27272"/>
                </a:cubicBezTo>
                <a:lnTo>
                  <a:pt x="109088" y="27272"/>
                </a:lnTo>
                <a:cubicBezTo>
                  <a:pt x="112100" y="27272"/>
                  <a:pt x="114544" y="29716"/>
                  <a:pt x="114544" y="32727"/>
                </a:cubicBezTo>
                <a:cubicBezTo>
                  <a:pt x="114544" y="32727"/>
                  <a:pt x="114544" y="98183"/>
                  <a:pt x="114544" y="98183"/>
                </a:cubicBezTo>
                <a:close/>
                <a:moveTo>
                  <a:pt x="109088" y="21816"/>
                </a:moveTo>
                <a:lnTo>
                  <a:pt x="69311" y="21816"/>
                </a:lnTo>
                <a:lnTo>
                  <a:pt x="80422" y="10705"/>
                </a:lnTo>
                <a:cubicBezTo>
                  <a:pt x="80872" y="10827"/>
                  <a:pt x="81333" y="10911"/>
                  <a:pt x="81816" y="10911"/>
                </a:cubicBezTo>
                <a:cubicBezTo>
                  <a:pt x="84827" y="10911"/>
                  <a:pt x="87272" y="8466"/>
                  <a:pt x="87272" y="5455"/>
                </a:cubicBezTo>
                <a:cubicBezTo>
                  <a:pt x="87272" y="2444"/>
                  <a:pt x="84827" y="0"/>
                  <a:pt x="81816" y="0"/>
                </a:cubicBezTo>
                <a:cubicBezTo>
                  <a:pt x="78805" y="0"/>
                  <a:pt x="76361" y="2444"/>
                  <a:pt x="76361" y="5455"/>
                </a:cubicBezTo>
                <a:cubicBezTo>
                  <a:pt x="76361" y="5938"/>
                  <a:pt x="76450" y="6405"/>
                  <a:pt x="76566" y="6850"/>
                </a:cubicBezTo>
                <a:lnTo>
                  <a:pt x="61600" y="21816"/>
                </a:lnTo>
                <a:lnTo>
                  <a:pt x="58405" y="21816"/>
                </a:lnTo>
                <a:lnTo>
                  <a:pt x="43433" y="6850"/>
                </a:lnTo>
                <a:cubicBezTo>
                  <a:pt x="43550" y="6405"/>
                  <a:pt x="43638" y="5938"/>
                  <a:pt x="43638" y="5455"/>
                </a:cubicBezTo>
                <a:cubicBezTo>
                  <a:pt x="43638" y="2444"/>
                  <a:pt x="41194" y="0"/>
                  <a:pt x="38183" y="0"/>
                </a:cubicBezTo>
                <a:cubicBezTo>
                  <a:pt x="35172" y="0"/>
                  <a:pt x="32727" y="2444"/>
                  <a:pt x="32727" y="5455"/>
                </a:cubicBezTo>
                <a:cubicBezTo>
                  <a:pt x="32727" y="8466"/>
                  <a:pt x="35172" y="10911"/>
                  <a:pt x="38183" y="10911"/>
                </a:cubicBezTo>
                <a:cubicBezTo>
                  <a:pt x="38666" y="10911"/>
                  <a:pt x="39127" y="10827"/>
                  <a:pt x="39577" y="10705"/>
                </a:cubicBezTo>
                <a:lnTo>
                  <a:pt x="50688" y="21816"/>
                </a:lnTo>
                <a:lnTo>
                  <a:pt x="10911" y="21816"/>
                </a:lnTo>
                <a:cubicBezTo>
                  <a:pt x="4883" y="21816"/>
                  <a:pt x="0" y="26700"/>
                  <a:pt x="0" y="32727"/>
                </a:cubicBezTo>
                <a:lnTo>
                  <a:pt x="0" y="98183"/>
                </a:lnTo>
                <a:cubicBezTo>
                  <a:pt x="0" y="104205"/>
                  <a:pt x="4883" y="109094"/>
                  <a:pt x="10911" y="109094"/>
                </a:cubicBezTo>
                <a:lnTo>
                  <a:pt x="21816" y="109094"/>
                </a:lnTo>
                <a:lnTo>
                  <a:pt x="21816" y="117272"/>
                </a:lnTo>
                <a:cubicBezTo>
                  <a:pt x="21816" y="118783"/>
                  <a:pt x="23038" y="120000"/>
                  <a:pt x="24544" y="120000"/>
                </a:cubicBezTo>
                <a:cubicBezTo>
                  <a:pt x="26050" y="120000"/>
                  <a:pt x="27272" y="118783"/>
                  <a:pt x="27272" y="117272"/>
                </a:cubicBezTo>
                <a:lnTo>
                  <a:pt x="27272" y="114544"/>
                </a:lnTo>
                <a:lnTo>
                  <a:pt x="92727" y="114544"/>
                </a:lnTo>
                <a:lnTo>
                  <a:pt x="92727" y="117272"/>
                </a:lnTo>
                <a:cubicBezTo>
                  <a:pt x="92727" y="118783"/>
                  <a:pt x="93950" y="120000"/>
                  <a:pt x="95455" y="120000"/>
                </a:cubicBezTo>
                <a:cubicBezTo>
                  <a:pt x="96961" y="120000"/>
                  <a:pt x="98183" y="118783"/>
                  <a:pt x="98183" y="117272"/>
                </a:cubicBezTo>
                <a:lnTo>
                  <a:pt x="98183" y="109094"/>
                </a:lnTo>
                <a:lnTo>
                  <a:pt x="109088" y="109094"/>
                </a:lnTo>
                <a:cubicBezTo>
                  <a:pt x="115116" y="109094"/>
                  <a:pt x="120000" y="104205"/>
                  <a:pt x="120000" y="98183"/>
                </a:cubicBezTo>
                <a:lnTo>
                  <a:pt x="120000" y="32727"/>
                </a:lnTo>
                <a:cubicBezTo>
                  <a:pt x="120000" y="26700"/>
                  <a:pt x="115116" y="21816"/>
                  <a:pt x="109088" y="21816"/>
                </a:cubicBezTo>
              </a:path>
            </a:pathLst>
          </a:custGeom>
          <a:solidFill>
            <a:schemeClr val="dk2"/>
          </a:solidFill>
          <a:ln>
            <a:noFill/>
          </a:ln>
        </p:spPr>
        <p:txBody>
          <a:bodyPr lIns="19038" tIns="19038" rIns="19038" bIns="19038" anchor="ctr" anchorCtr="0">
            <a:noAutofit/>
          </a:bodyPr>
          <a:lstStyle/>
          <a:p>
            <a:pPr defTabSz="457200"/>
            <a:endParaRPr sz="1500" kern="0">
              <a:solidFill>
                <a:srgbClr val="000000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545" name="Shape 1545"/>
          <p:cNvSpPr/>
          <p:nvPr/>
        </p:nvSpPr>
        <p:spPr>
          <a:xfrm flipH="1">
            <a:off x="8530895" y="4354527"/>
            <a:ext cx="347850" cy="4252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6666" y="103638"/>
                </a:moveTo>
                <a:cubicBezTo>
                  <a:pt x="74822" y="103638"/>
                  <a:pt x="73333" y="104855"/>
                  <a:pt x="73333" y="106361"/>
                </a:cubicBezTo>
                <a:cubicBezTo>
                  <a:pt x="73333" y="107872"/>
                  <a:pt x="74822" y="109088"/>
                  <a:pt x="76666" y="109088"/>
                </a:cubicBezTo>
                <a:cubicBezTo>
                  <a:pt x="78511" y="109088"/>
                  <a:pt x="80000" y="107872"/>
                  <a:pt x="80000" y="106361"/>
                </a:cubicBezTo>
                <a:cubicBezTo>
                  <a:pt x="80000" y="104855"/>
                  <a:pt x="78511" y="103638"/>
                  <a:pt x="76666" y="103638"/>
                </a:cubicBezTo>
                <a:moveTo>
                  <a:pt x="56666" y="87272"/>
                </a:moveTo>
                <a:cubicBezTo>
                  <a:pt x="54822" y="87272"/>
                  <a:pt x="53333" y="86055"/>
                  <a:pt x="53333" y="84544"/>
                </a:cubicBezTo>
                <a:cubicBezTo>
                  <a:pt x="53333" y="83038"/>
                  <a:pt x="54822" y="81816"/>
                  <a:pt x="56666" y="81816"/>
                </a:cubicBezTo>
                <a:cubicBezTo>
                  <a:pt x="58511" y="81816"/>
                  <a:pt x="60000" y="83038"/>
                  <a:pt x="60000" y="84544"/>
                </a:cubicBezTo>
                <a:cubicBezTo>
                  <a:pt x="60000" y="86055"/>
                  <a:pt x="58511" y="87272"/>
                  <a:pt x="56666" y="87272"/>
                </a:cubicBezTo>
                <a:moveTo>
                  <a:pt x="56666" y="76361"/>
                </a:moveTo>
                <a:cubicBezTo>
                  <a:pt x="51144" y="76361"/>
                  <a:pt x="46666" y="80027"/>
                  <a:pt x="46666" y="84544"/>
                </a:cubicBezTo>
                <a:cubicBezTo>
                  <a:pt x="46666" y="89061"/>
                  <a:pt x="51144" y="92727"/>
                  <a:pt x="56666" y="92727"/>
                </a:cubicBezTo>
                <a:cubicBezTo>
                  <a:pt x="62188" y="92727"/>
                  <a:pt x="66666" y="89061"/>
                  <a:pt x="66666" y="84544"/>
                </a:cubicBezTo>
                <a:cubicBezTo>
                  <a:pt x="66666" y="80027"/>
                  <a:pt x="62188" y="76361"/>
                  <a:pt x="56666" y="76361"/>
                </a:cubicBezTo>
                <a:moveTo>
                  <a:pt x="86666" y="76361"/>
                </a:moveTo>
                <a:cubicBezTo>
                  <a:pt x="82988" y="76361"/>
                  <a:pt x="80000" y="78811"/>
                  <a:pt x="80000" y="81816"/>
                </a:cubicBezTo>
                <a:cubicBezTo>
                  <a:pt x="80000" y="84827"/>
                  <a:pt x="82988" y="87272"/>
                  <a:pt x="86666" y="87272"/>
                </a:cubicBezTo>
                <a:cubicBezTo>
                  <a:pt x="90344" y="87272"/>
                  <a:pt x="93333" y="84827"/>
                  <a:pt x="93333" y="81816"/>
                </a:cubicBezTo>
                <a:cubicBezTo>
                  <a:pt x="93333" y="78811"/>
                  <a:pt x="90344" y="76361"/>
                  <a:pt x="86666" y="76361"/>
                </a:cubicBezTo>
                <a:moveTo>
                  <a:pt x="80000" y="114544"/>
                </a:moveTo>
                <a:lnTo>
                  <a:pt x="40000" y="114544"/>
                </a:lnTo>
                <a:cubicBezTo>
                  <a:pt x="21622" y="114544"/>
                  <a:pt x="6666" y="102311"/>
                  <a:pt x="6666" y="87272"/>
                </a:cubicBezTo>
                <a:cubicBezTo>
                  <a:pt x="6666" y="72905"/>
                  <a:pt x="12122" y="64555"/>
                  <a:pt x="18444" y="54888"/>
                </a:cubicBezTo>
                <a:cubicBezTo>
                  <a:pt x="19316" y="53550"/>
                  <a:pt x="20200" y="52177"/>
                  <a:pt x="21094" y="50777"/>
                </a:cubicBezTo>
                <a:cubicBezTo>
                  <a:pt x="21694" y="50516"/>
                  <a:pt x="35666" y="44655"/>
                  <a:pt x="54522" y="53472"/>
                </a:cubicBezTo>
                <a:cubicBezTo>
                  <a:pt x="60883" y="56444"/>
                  <a:pt x="67022" y="57555"/>
                  <a:pt x="72661" y="57555"/>
                </a:cubicBezTo>
                <a:cubicBezTo>
                  <a:pt x="84177" y="57555"/>
                  <a:pt x="93588" y="52905"/>
                  <a:pt x="98394" y="49950"/>
                </a:cubicBezTo>
                <a:cubicBezTo>
                  <a:pt x="99455" y="51638"/>
                  <a:pt x="100516" y="53288"/>
                  <a:pt x="101555" y="54888"/>
                </a:cubicBezTo>
                <a:cubicBezTo>
                  <a:pt x="107877" y="64555"/>
                  <a:pt x="113333" y="72905"/>
                  <a:pt x="113333" y="87272"/>
                </a:cubicBezTo>
                <a:cubicBezTo>
                  <a:pt x="113333" y="102311"/>
                  <a:pt x="98377" y="114544"/>
                  <a:pt x="80000" y="114544"/>
                </a:cubicBezTo>
                <a:moveTo>
                  <a:pt x="33150" y="16361"/>
                </a:moveTo>
                <a:lnTo>
                  <a:pt x="86850" y="16361"/>
                </a:lnTo>
                <a:cubicBezTo>
                  <a:pt x="87677" y="28516"/>
                  <a:pt x="91250" y="37416"/>
                  <a:pt x="95444" y="44944"/>
                </a:cubicBezTo>
                <a:cubicBezTo>
                  <a:pt x="90450" y="48277"/>
                  <a:pt x="75050" y="56777"/>
                  <a:pt x="57833" y="48733"/>
                </a:cubicBezTo>
                <a:cubicBezTo>
                  <a:pt x="44005" y="42272"/>
                  <a:pt x="32222" y="42661"/>
                  <a:pt x="25111" y="43955"/>
                </a:cubicBezTo>
                <a:cubicBezTo>
                  <a:pt x="29061" y="36633"/>
                  <a:pt x="32355" y="27983"/>
                  <a:pt x="33150" y="16361"/>
                </a:cubicBezTo>
                <a:moveTo>
                  <a:pt x="20000" y="5455"/>
                </a:moveTo>
                <a:lnTo>
                  <a:pt x="100000" y="5455"/>
                </a:lnTo>
                <a:lnTo>
                  <a:pt x="100000" y="10911"/>
                </a:lnTo>
                <a:lnTo>
                  <a:pt x="20000" y="10911"/>
                </a:lnTo>
                <a:cubicBezTo>
                  <a:pt x="20000" y="10911"/>
                  <a:pt x="20000" y="5455"/>
                  <a:pt x="20000" y="5455"/>
                </a:cubicBezTo>
                <a:close/>
                <a:moveTo>
                  <a:pt x="93572" y="16361"/>
                </a:moveTo>
                <a:lnTo>
                  <a:pt x="100000" y="16361"/>
                </a:lnTo>
                <a:cubicBezTo>
                  <a:pt x="103677" y="16361"/>
                  <a:pt x="106666" y="13916"/>
                  <a:pt x="106666" y="10911"/>
                </a:cubicBezTo>
                <a:lnTo>
                  <a:pt x="106666" y="5455"/>
                </a:lnTo>
                <a:cubicBezTo>
                  <a:pt x="106666" y="2444"/>
                  <a:pt x="103677" y="0"/>
                  <a:pt x="100000" y="0"/>
                </a:cubicBezTo>
                <a:lnTo>
                  <a:pt x="20000" y="0"/>
                </a:lnTo>
                <a:cubicBezTo>
                  <a:pt x="16322" y="0"/>
                  <a:pt x="13333" y="2444"/>
                  <a:pt x="13333" y="5455"/>
                </a:cubicBezTo>
                <a:lnTo>
                  <a:pt x="13333" y="10911"/>
                </a:lnTo>
                <a:cubicBezTo>
                  <a:pt x="13333" y="13916"/>
                  <a:pt x="16322" y="16361"/>
                  <a:pt x="20000" y="16361"/>
                </a:cubicBezTo>
                <a:lnTo>
                  <a:pt x="26427" y="16361"/>
                </a:lnTo>
                <a:cubicBezTo>
                  <a:pt x="24011" y="49650"/>
                  <a:pt x="0" y="56188"/>
                  <a:pt x="0" y="87272"/>
                </a:cubicBezTo>
                <a:cubicBezTo>
                  <a:pt x="0" y="105344"/>
                  <a:pt x="17911" y="120000"/>
                  <a:pt x="40000" y="120000"/>
                </a:cubicBezTo>
                <a:lnTo>
                  <a:pt x="80000" y="120000"/>
                </a:lnTo>
                <a:cubicBezTo>
                  <a:pt x="102088" y="120000"/>
                  <a:pt x="120000" y="105344"/>
                  <a:pt x="120000" y="87272"/>
                </a:cubicBezTo>
                <a:cubicBezTo>
                  <a:pt x="120000" y="56188"/>
                  <a:pt x="95988" y="49650"/>
                  <a:pt x="93572" y="16361"/>
                </a:cubicBezTo>
                <a:moveTo>
                  <a:pt x="96666" y="65455"/>
                </a:moveTo>
                <a:cubicBezTo>
                  <a:pt x="94822" y="65455"/>
                  <a:pt x="93333" y="66672"/>
                  <a:pt x="93333" y="68183"/>
                </a:cubicBezTo>
                <a:cubicBezTo>
                  <a:pt x="93333" y="69688"/>
                  <a:pt x="94822" y="70911"/>
                  <a:pt x="96666" y="70911"/>
                </a:cubicBezTo>
                <a:cubicBezTo>
                  <a:pt x="98511" y="70911"/>
                  <a:pt x="100000" y="69688"/>
                  <a:pt x="100000" y="68183"/>
                </a:cubicBezTo>
                <a:cubicBezTo>
                  <a:pt x="100000" y="66672"/>
                  <a:pt x="98511" y="65455"/>
                  <a:pt x="96666" y="65455"/>
                </a:cubicBezTo>
                <a:moveTo>
                  <a:pt x="33333" y="60000"/>
                </a:moveTo>
                <a:cubicBezTo>
                  <a:pt x="29655" y="60000"/>
                  <a:pt x="26666" y="62444"/>
                  <a:pt x="26666" y="65455"/>
                </a:cubicBezTo>
                <a:cubicBezTo>
                  <a:pt x="26666" y="68466"/>
                  <a:pt x="29655" y="70911"/>
                  <a:pt x="33333" y="70911"/>
                </a:cubicBezTo>
                <a:cubicBezTo>
                  <a:pt x="37011" y="70911"/>
                  <a:pt x="40000" y="68466"/>
                  <a:pt x="40000" y="65455"/>
                </a:cubicBezTo>
                <a:cubicBezTo>
                  <a:pt x="40000" y="62444"/>
                  <a:pt x="37011" y="60000"/>
                  <a:pt x="33333" y="60000"/>
                </a:cubicBezTo>
                <a:moveTo>
                  <a:pt x="30000" y="92727"/>
                </a:moveTo>
                <a:cubicBezTo>
                  <a:pt x="28155" y="92727"/>
                  <a:pt x="26666" y="93944"/>
                  <a:pt x="26666" y="95455"/>
                </a:cubicBezTo>
                <a:cubicBezTo>
                  <a:pt x="26666" y="96961"/>
                  <a:pt x="28155" y="98183"/>
                  <a:pt x="30000" y="98183"/>
                </a:cubicBezTo>
                <a:cubicBezTo>
                  <a:pt x="31844" y="98183"/>
                  <a:pt x="33333" y="96961"/>
                  <a:pt x="33333" y="95455"/>
                </a:cubicBezTo>
                <a:cubicBezTo>
                  <a:pt x="33333" y="93944"/>
                  <a:pt x="31844" y="92727"/>
                  <a:pt x="30000" y="92727"/>
                </a:cubicBezTo>
              </a:path>
            </a:pathLst>
          </a:custGeom>
          <a:solidFill>
            <a:schemeClr val="dk2"/>
          </a:solidFill>
          <a:ln>
            <a:noFill/>
          </a:ln>
        </p:spPr>
        <p:txBody>
          <a:bodyPr lIns="19038" tIns="19038" rIns="19038" bIns="19038" anchor="ctr" anchorCtr="0">
            <a:noAutofit/>
          </a:bodyPr>
          <a:lstStyle/>
          <a:p>
            <a:pPr defTabSz="457200"/>
            <a:endParaRPr sz="1500" kern="0">
              <a:solidFill>
                <a:srgbClr val="7F7F7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4A3DEE55-AE30-6777-8C4E-20B6D143AB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2883" y="128611"/>
            <a:ext cx="1204921" cy="919169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5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0" dur="2000"/>
                                        <p:tgtEl>
                                          <p:spTgt spid="15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3" dur="2000"/>
                                        <p:tgtEl>
                                          <p:spTgt spid="15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6" dur="2000"/>
                                        <p:tgtEl>
                                          <p:spTgt spid="15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9" dur="2000"/>
                                        <p:tgtEl>
                                          <p:spTgt spid="15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2" dur="2000"/>
                                        <p:tgtEl>
                                          <p:spTgt spid="15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40" grpId="0"/>
      <p:bldP spid="1541" grpId="0"/>
      <p:bldP spid="1542" grpId="0"/>
      <p:bldP spid="1543" grpId="0"/>
      <p:bldP spid="1544" grpId="0" animBg="1"/>
      <p:bldP spid="1545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5767419" y="1848167"/>
            <a:ext cx="8699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思源宋体 CN Heavy" panose="02020900000000000000" charset="-122"/>
                <a:ea typeface="思源宋体 CN Heavy" panose="02020900000000000000" charset="-122"/>
                <a:cs typeface="+mn-cs"/>
              </a:rPr>
              <a:t>“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855684" y="4569777"/>
            <a:ext cx="8699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思源宋体 CN Heavy" panose="02020900000000000000" charset="-122"/>
                <a:ea typeface="思源宋体 CN Heavy" panose="02020900000000000000" charset="-122"/>
                <a:cs typeface="+mn-cs"/>
              </a:rPr>
              <a:t>”</a:t>
            </a:r>
          </a:p>
        </p:txBody>
      </p:sp>
      <p:cxnSp>
        <p:nvCxnSpPr>
          <p:cNvPr id="6" name="直接连接符 5"/>
          <p:cNvCxnSpPr/>
          <p:nvPr/>
        </p:nvCxnSpPr>
        <p:spPr>
          <a:xfrm>
            <a:off x="6637369" y="2083117"/>
            <a:ext cx="4083685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>
            <a:off x="1771999" y="2083117"/>
            <a:ext cx="4083685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>
            <a:off x="6637369" y="4774882"/>
            <a:ext cx="4083685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1771999" y="4774882"/>
            <a:ext cx="4083685" cy="0"/>
          </a:xfrm>
          <a:prstGeom prst="line">
            <a:avLst/>
          </a:prstGeom>
          <a:ln>
            <a:solidFill>
              <a:srgbClr val="59595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1771999" y="2911581"/>
            <a:ext cx="8949690" cy="83189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Calibri"/>
                <a:ea typeface="微软雅黑" panose="020B0503020204020204" pitchFamily="34" charset="-122"/>
                <a:sym typeface="+mn-ea"/>
              </a:rPr>
              <a:t>由目前所查资料，浅知文件上传至云服务器受小程序云环境所限，且相关资料较少，可行性经分析后有待考究，更多资料仍需搜寻。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934835" y="5601970"/>
            <a:ext cx="6045200" cy="1861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15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  <a:alpha val="35000"/>
                  </a:prstClr>
                </a:solidFill>
                <a:effectLst/>
                <a:uLnTx/>
                <a:uFillTx/>
                <a:latin typeface="汉仪尚巍手书W" panose="00020600040101010101" charset="-122"/>
                <a:ea typeface="汉仪尚巍手书W" panose="00020600040101010101" charset="-122"/>
                <a:cs typeface="+mn-cs"/>
              </a:rPr>
              <a:t>ABOUT</a:t>
            </a:r>
          </a:p>
        </p:txBody>
      </p:sp>
      <p:sp>
        <p:nvSpPr>
          <p:cNvPr id="2" name="Shape 205">
            <a:extLst>
              <a:ext uri="{FF2B5EF4-FFF2-40B4-BE49-F238E27FC236}">
                <a16:creationId xmlns:a16="http://schemas.microsoft.com/office/drawing/2014/main" id="{DA4EEA1D-3EFF-88B2-31FA-09767B0876F5}"/>
              </a:ext>
            </a:extLst>
          </p:cNvPr>
          <p:cNvSpPr txBox="1"/>
          <p:nvPr/>
        </p:nvSpPr>
        <p:spPr>
          <a:xfrm>
            <a:off x="3553573" y="901661"/>
            <a:ext cx="5484835" cy="553998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algn="ctr" defTabSz="457200">
              <a:buSzPct val="25000"/>
            </a:pPr>
            <a:r>
              <a:rPr lang="zh-CN" altLang="en-US" sz="3300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阶段计划</a:t>
            </a:r>
            <a:endParaRPr lang="en-US" sz="3300" kern="0" dirty="0">
              <a:solidFill>
                <a:srgbClr val="000000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3" name="Shape 206">
            <a:extLst>
              <a:ext uri="{FF2B5EF4-FFF2-40B4-BE49-F238E27FC236}">
                <a16:creationId xmlns:a16="http://schemas.microsoft.com/office/drawing/2014/main" id="{CA7B6590-68F6-B435-8408-7BD337B24D96}"/>
              </a:ext>
            </a:extLst>
          </p:cNvPr>
          <p:cNvSpPr txBox="1"/>
          <p:nvPr/>
        </p:nvSpPr>
        <p:spPr>
          <a:xfrm>
            <a:off x="4729018" y="671592"/>
            <a:ext cx="3133947" cy="169277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algn="ctr" defTabSz="457200"/>
            <a:r>
              <a:rPr lang="en-US" sz="800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P   H   A   S   E   D      P   L   A   N   N   I   N   G</a:t>
            </a:r>
            <a:endParaRPr sz="800" kern="0" dirty="0">
              <a:solidFill>
                <a:srgbClr val="000000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 descr="stained-glass-1589648_960_720"/>
          <p:cNvPicPr>
            <a:picLocks noChangeAspect="1"/>
          </p:cNvPicPr>
          <p:nvPr/>
        </p:nvPicPr>
        <p:blipFill>
          <a:blip r:embed="rId2" cstate="email">
            <a:grayscl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-34290" y="-10160"/>
            <a:ext cx="12260580" cy="687832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-34290" y="-10795"/>
            <a:ext cx="12260580" cy="6868795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4733925" y="-466725"/>
            <a:ext cx="2724150" cy="188595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5604378" y="1103789"/>
            <a:ext cx="972000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4739958" y="406405"/>
            <a:ext cx="272415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zh-CN" sz="2400" dirty="0">
                <a:solidFill>
                  <a:prstClr val="white"/>
                </a:solidFill>
                <a:latin typeface="汉仪尚巍手书W" panose="00020600040101010101" charset="-122"/>
                <a:ea typeface="汉仪尚巍手书W" panose="00020600040101010101" charset="-122"/>
              </a:rPr>
              <a:t>model-buoy.com</a:t>
            </a:r>
            <a:endParaRPr kumimoji="0" lang="en-US" altLang="zh-CN" sz="24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汉仪尚巍手书W" panose="00020600040101010101" charset="-122"/>
              <a:ea typeface="汉仪尚巍手书W" panose="00020600040101010101" charset="-122"/>
              <a:cs typeface="+mn-cs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197735" y="2503805"/>
            <a:ext cx="7797165" cy="185039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THANK YOU FOR </a:t>
            </a:r>
            <a:r>
              <a:rPr kumimoji="0" lang="en-US" altLang="zh-CN" sz="44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LISTENTNG CAREFULLY</a:t>
            </a:r>
          </a:p>
        </p:txBody>
      </p:sp>
      <p:grpSp>
        <p:nvGrpSpPr>
          <p:cNvPr id="19" name="组合 18"/>
          <p:cNvGrpSpPr/>
          <p:nvPr/>
        </p:nvGrpSpPr>
        <p:grpSpPr>
          <a:xfrm>
            <a:off x="5616258" y="4870450"/>
            <a:ext cx="959485" cy="0"/>
            <a:chOff x="8834" y="8510"/>
            <a:chExt cx="1511" cy="0"/>
          </a:xfrm>
        </p:grpSpPr>
        <p:cxnSp>
          <p:nvCxnSpPr>
            <p:cNvPr id="17" name="直接连接符 16"/>
            <p:cNvCxnSpPr/>
            <p:nvPr/>
          </p:nvCxnSpPr>
          <p:spPr>
            <a:xfrm>
              <a:off x="8834" y="8510"/>
              <a:ext cx="765" cy="0"/>
            </a:xfrm>
            <a:prstGeom prst="line">
              <a:avLst/>
            </a:prstGeom>
            <a:ln w="381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直接连接符 17"/>
            <p:cNvCxnSpPr/>
            <p:nvPr/>
          </p:nvCxnSpPr>
          <p:spPr>
            <a:xfrm>
              <a:off x="9581" y="8510"/>
              <a:ext cx="765" cy="0"/>
            </a:xfrm>
            <a:prstGeom prst="line">
              <a:avLst/>
            </a:prstGeom>
            <a:ln w="381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1" name="文本框 20"/>
          <p:cNvSpPr txBox="1"/>
          <p:nvPr/>
        </p:nvSpPr>
        <p:spPr>
          <a:xfrm>
            <a:off x="5631180" y="5235575"/>
            <a:ext cx="95123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400" dirty="0">
                <a:solidFill>
                  <a:prstClr val="white">
                    <a:lumMod val="85000"/>
                  </a:prstClr>
                </a:solidFill>
                <a:latin typeface="汉仪尚巍手书W" panose="00020600040101010101" charset="-122"/>
                <a:ea typeface="汉仪尚巍手书W" panose="00020600040101010101" charset="-122"/>
              </a:rPr>
              <a:t>⚡</a:t>
            </a:r>
            <a:endParaRPr kumimoji="0" lang="en-US" altLang="zh-CN" sz="44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汉仪尚巍手书W" panose="00020600040101010101" charset="-122"/>
              <a:ea typeface="汉仪尚巍手书W" panose="00020600040101010101" charset="-122"/>
              <a:cs typeface="+mn-cs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/>
      <p:bldP spid="16" grpId="0"/>
      <p:bldP spid="2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矩形 11"/>
          <p:cNvSpPr/>
          <p:nvPr/>
        </p:nvSpPr>
        <p:spPr>
          <a:xfrm>
            <a:off x="1323975" y="1191260"/>
            <a:ext cx="2724150" cy="4476115"/>
          </a:xfrm>
          <a:prstGeom prst="rect">
            <a:avLst/>
          </a:prstGeom>
          <a:noFill/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990500" y="3462020"/>
            <a:ext cx="540000" cy="0"/>
          </a:xfrm>
          <a:prstGeom prst="line">
            <a:avLst/>
          </a:prstGeom>
          <a:ln w="508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/>
          <p:nvPr/>
        </p:nvSpPr>
        <p:spPr>
          <a:xfrm>
            <a:off x="1858010" y="2435225"/>
            <a:ext cx="35991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95000"/>
                    <a:lumOff val="5000"/>
                  </a:prstClr>
                </a:solidFill>
                <a:effectLst/>
                <a:uLnTx/>
                <a:uFillTx/>
                <a:latin typeface="汉仪尚巍手书W" panose="00020600040101010101" charset="-122"/>
                <a:ea typeface="汉仪尚巍手书W" panose="00020600040101010101" charset="-122"/>
                <a:cs typeface="+mn-cs"/>
              </a:rPr>
              <a:t>CONTENTS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1858010" y="3754120"/>
            <a:ext cx="4236085" cy="7556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altLang="zh-CN" dirty="0">
                <a:solidFill>
                  <a:prstClr val="black"/>
                </a:solidFill>
              </a:rPr>
              <a:t>What is it about building a website and how it works.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435215" y="1258570"/>
            <a:ext cx="1415772" cy="461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400" b="1" dirty="0">
                <a:solidFill>
                  <a:prstClr val="black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关联内容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442835" y="1605280"/>
            <a:ext cx="4236085" cy="40254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t>云服务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Calibri"/>
                <a:ea typeface="微软雅黑" panose="020B0503020204020204" pitchFamily="34" charset="-122"/>
              </a:rPr>
              <a:t>器及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t>Apache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t>介绍。</a:t>
            </a:r>
          </a:p>
        </p:txBody>
      </p:sp>
      <p:cxnSp>
        <p:nvCxnSpPr>
          <p:cNvPr id="8" name="直接连接符 7"/>
          <p:cNvCxnSpPr/>
          <p:nvPr/>
        </p:nvCxnSpPr>
        <p:spPr>
          <a:xfrm>
            <a:off x="7550785" y="2145665"/>
            <a:ext cx="323850" cy="0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6334125" y="1260475"/>
            <a:ext cx="872490" cy="7683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01</a:t>
            </a:r>
          </a:p>
        </p:txBody>
      </p:sp>
      <p:sp>
        <p:nvSpPr>
          <p:cNvPr id="15" name="文本框 14"/>
          <p:cNvSpPr txBox="1"/>
          <p:nvPr/>
        </p:nvSpPr>
        <p:spPr>
          <a:xfrm>
            <a:off x="7435215" y="2439670"/>
            <a:ext cx="1723549" cy="461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配置及流程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7442835" y="2786380"/>
            <a:ext cx="4236085" cy="40254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Calibri"/>
                <a:ea typeface="微软雅黑" panose="020B0503020204020204" pitchFamily="34" charset="-122"/>
              </a:rPr>
              <a:t>文件服务器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t>搭建流程。</a:t>
            </a:r>
          </a:p>
        </p:txBody>
      </p:sp>
      <p:cxnSp>
        <p:nvCxnSpPr>
          <p:cNvPr id="17" name="直接连接符 16"/>
          <p:cNvCxnSpPr/>
          <p:nvPr/>
        </p:nvCxnSpPr>
        <p:spPr>
          <a:xfrm>
            <a:off x="7550785" y="3326765"/>
            <a:ext cx="323850" cy="0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6334125" y="2441575"/>
            <a:ext cx="872490" cy="7683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02</a:t>
            </a:r>
          </a:p>
        </p:txBody>
      </p:sp>
      <p:sp>
        <p:nvSpPr>
          <p:cNvPr id="20" name="文本框 19"/>
          <p:cNvSpPr txBox="1"/>
          <p:nvPr/>
        </p:nvSpPr>
        <p:spPr>
          <a:xfrm>
            <a:off x="7435215" y="3620770"/>
            <a:ext cx="1415772" cy="461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当前成果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442835" y="3967480"/>
            <a:ext cx="4236085" cy="40254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t>网站：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t>model-buoy.com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22" name="直接连接符 21"/>
          <p:cNvCxnSpPr/>
          <p:nvPr/>
        </p:nvCxnSpPr>
        <p:spPr>
          <a:xfrm>
            <a:off x="7550785" y="4507865"/>
            <a:ext cx="323850" cy="0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6334125" y="3622675"/>
            <a:ext cx="872490" cy="7683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03</a:t>
            </a:r>
          </a:p>
        </p:txBody>
      </p:sp>
      <p:sp>
        <p:nvSpPr>
          <p:cNvPr id="25" name="文本框 24"/>
          <p:cNvSpPr txBox="1"/>
          <p:nvPr/>
        </p:nvSpPr>
        <p:spPr>
          <a:xfrm>
            <a:off x="7435215" y="4801870"/>
            <a:ext cx="1415772" cy="461665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阶段计划</a:t>
            </a:r>
            <a:endParaRPr kumimoji="0" lang="en-US" altLang="zh-CN" sz="24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7442835" y="5148580"/>
            <a:ext cx="4236085" cy="402546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t>小程序文件上传相关事宜。</a:t>
            </a:r>
          </a:p>
        </p:txBody>
      </p:sp>
      <p:cxnSp>
        <p:nvCxnSpPr>
          <p:cNvPr id="27" name="直接连接符 26"/>
          <p:cNvCxnSpPr/>
          <p:nvPr/>
        </p:nvCxnSpPr>
        <p:spPr>
          <a:xfrm>
            <a:off x="7550785" y="5688965"/>
            <a:ext cx="323850" cy="0"/>
          </a:xfrm>
          <a:prstGeom prst="line">
            <a:avLst/>
          </a:prstGeom>
          <a:ln w="50800"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6334125" y="4803775"/>
            <a:ext cx="872490" cy="76835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4400" b="1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85000"/>
                  </a:prstClr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04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/>
      <p:bldP spid="4" grpId="0"/>
      <p:bldP spid="6" grpId="0"/>
      <p:bldP spid="7" grpId="0"/>
      <p:bldP spid="9" grpId="0"/>
      <p:bldP spid="15" grpId="0"/>
      <p:bldP spid="16" grpId="0"/>
      <p:bldP spid="18" grpId="0"/>
      <p:bldP spid="20" grpId="0"/>
      <p:bldP spid="21" grpId="0"/>
      <p:bldP spid="23" grpId="0"/>
      <p:bldP spid="25" grpId="0"/>
      <p:bldP spid="26" grpId="0"/>
      <p:bldP spid="2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architecture-3338012_960_720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85140" y="451485"/>
            <a:ext cx="11222355" cy="595503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485140" y="451485"/>
            <a:ext cx="11222990" cy="5955665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591310" y="1311275"/>
            <a:ext cx="117983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01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591310" y="2668270"/>
            <a:ext cx="2031325" cy="646331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关联内容</a:t>
            </a:r>
            <a:endParaRPr kumimoji="0" lang="en-US" altLang="zh-C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91310" y="3872230"/>
            <a:ext cx="4845050" cy="4370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altLang="zh-CN" sz="2000" dirty="0">
                <a:solidFill>
                  <a:prstClr val="white">
                    <a:lumMod val="85000"/>
                  </a:prstClr>
                </a:solidFill>
              </a:rPr>
              <a:t>Knowledge of cloud servers and Apache.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721700" y="5633720"/>
            <a:ext cx="540000" cy="0"/>
          </a:xfrm>
          <a:prstGeom prst="line">
            <a:avLst/>
          </a:prstGeom>
          <a:ln w="508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7096760" y="1311275"/>
            <a:ext cx="3599180" cy="538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44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85000"/>
                    <a:alpha val="35000"/>
                  </a:prstClr>
                </a:solidFill>
                <a:effectLst/>
                <a:uLnTx/>
                <a:uFillTx/>
                <a:latin typeface="汉仪尚巍手书W" panose="00020600040101010101" charset="-122"/>
                <a:ea typeface="汉仪尚巍手书W" panose="00020600040101010101" charset="-122"/>
                <a:cs typeface="+mn-cs"/>
              </a:rPr>
              <a:t>A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6" grpId="0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3" name="Shape 1203"/>
          <p:cNvSpPr/>
          <p:nvPr/>
        </p:nvSpPr>
        <p:spPr>
          <a:xfrm rot="-5400000">
            <a:off x="1272539" y="2234281"/>
            <a:ext cx="1828800" cy="1636657"/>
          </a:xfrm>
          <a:prstGeom prst="hexagon">
            <a:avLst>
              <a:gd name="adj" fmla="val 25000"/>
              <a:gd name="vf" fmla="val 115470"/>
            </a:avLst>
          </a:prstGeom>
          <a:noFill/>
          <a:ln w="12700" cap="flat" cmpd="sng">
            <a:solidFill>
              <a:schemeClr val="dk2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45713" tIns="22850" rIns="45713" bIns="22850" anchor="ctr" anchorCtr="0">
            <a:noAutofit/>
          </a:bodyPr>
          <a:lstStyle/>
          <a:p>
            <a:pPr algn="ctr" defTabSz="457200"/>
            <a:endParaRPr kern="0">
              <a:solidFill>
                <a:srgbClr val="FFFFF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04" name="Shape 1204"/>
          <p:cNvSpPr/>
          <p:nvPr/>
        </p:nvSpPr>
        <p:spPr>
          <a:xfrm rot="-5400000">
            <a:off x="3250154" y="2198778"/>
            <a:ext cx="1828800" cy="1636657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000000"/>
          </a:solidFill>
          <a:ln>
            <a:noFill/>
          </a:ln>
        </p:spPr>
        <p:txBody>
          <a:bodyPr lIns="45713" tIns="22850" rIns="45713" bIns="22850" anchor="ctr" anchorCtr="0">
            <a:noAutofit/>
          </a:bodyPr>
          <a:lstStyle/>
          <a:p>
            <a:pPr algn="ctr" defTabSz="457200"/>
            <a:endParaRPr kern="0" dirty="0">
              <a:solidFill>
                <a:srgbClr val="FFFFF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05" name="Shape 1205"/>
          <p:cNvSpPr/>
          <p:nvPr/>
        </p:nvSpPr>
        <p:spPr>
          <a:xfrm rot="-5400000">
            <a:off x="5196139" y="2234281"/>
            <a:ext cx="1828800" cy="1636657"/>
          </a:xfrm>
          <a:prstGeom prst="hexagon">
            <a:avLst>
              <a:gd name="adj" fmla="val 25000"/>
              <a:gd name="vf" fmla="val 115470"/>
            </a:avLst>
          </a:prstGeom>
          <a:noFill/>
          <a:ln w="12700" cap="flat" cmpd="sng">
            <a:solidFill>
              <a:schemeClr val="dk2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45713" tIns="22850" rIns="45713" bIns="22850" anchor="ctr" anchorCtr="0">
            <a:noAutofit/>
          </a:bodyPr>
          <a:lstStyle/>
          <a:p>
            <a:pPr algn="ctr" defTabSz="457200"/>
            <a:endParaRPr kern="0">
              <a:solidFill>
                <a:srgbClr val="FFFFF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06" name="Shape 1206"/>
          <p:cNvSpPr/>
          <p:nvPr/>
        </p:nvSpPr>
        <p:spPr>
          <a:xfrm rot="-5400000">
            <a:off x="7157939" y="2234281"/>
            <a:ext cx="1828800" cy="1636657"/>
          </a:xfrm>
          <a:prstGeom prst="hexagon">
            <a:avLst>
              <a:gd name="adj" fmla="val 25000"/>
              <a:gd name="vf" fmla="val 115470"/>
            </a:avLst>
          </a:prstGeom>
          <a:solidFill>
            <a:srgbClr val="000000"/>
          </a:solidFill>
          <a:ln>
            <a:noFill/>
          </a:ln>
        </p:spPr>
        <p:txBody>
          <a:bodyPr lIns="45713" tIns="22850" rIns="45713" bIns="22850" anchor="ctr" anchorCtr="0">
            <a:noAutofit/>
          </a:bodyPr>
          <a:lstStyle/>
          <a:p>
            <a:pPr algn="ctr" defTabSz="457200"/>
            <a:endParaRPr kern="0">
              <a:solidFill>
                <a:srgbClr val="FFFFF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07" name="Shape 1207"/>
          <p:cNvSpPr/>
          <p:nvPr/>
        </p:nvSpPr>
        <p:spPr>
          <a:xfrm rot="-5400000">
            <a:off x="9119739" y="2234281"/>
            <a:ext cx="1828800" cy="1636657"/>
          </a:xfrm>
          <a:prstGeom prst="hexagon">
            <a:avLst>
              <a:gd name="adj" fmla="val 25000"/>
              <a:gd name="vf" fmla="val 115470"/>
            </a:avLst>
          </a:prstGeom>
          <a:noFill/>
          <a:ln w="12700" cap="flat" cmpd="sng">
            <a:solidFill>
              <a:schemeClr val="dk2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45713" tIns="22850" rIns="45713" bIns="22850" anchor="ctr" anchorCtr="0">
            <a:noAutofit/>
          </a:bodyPr>
          <a:lstStyle/>
          <a:p>
            <a:pPr algn="ctr" defTabSz="457200"/>
            <a:endParaRPr kern="0">
              <a:solidFill>
                <a:srgbClr val="FFFFF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08" name="Shape 1208"/>
          <p:cNvSpPr txBox="1"/>
          <p:nvPr/>
        </p:nvSpPr>
        <p:spPr>
          <a:xfrm>
            <a:off x="3723923" y="695003"/>
            <a:ext cx="4758674" cy="553998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algn="ctr" defTabSz="457200">
              <a:buSzPct val="25000"/>
            </a:pPr>
            <a:r>
              <a:rPr lang="zh-CN" altLang="en-US" sz="3300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关 联 内 容</a:t>
            </a:r>
            <a:endParaRPr lang="en-US" sz="3300" kern="0" dirty="0">
              <a:solidFill>
                <a:srgbClr val="000000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09" name="Shape 1209"/>
          <p:cNvSpPr txBox="1"/>
          <p:nvPr/>
        </p:nvSpPr>
        <p:spPr>
          <a:xfrm>
            <a:off x="4759680" y="464934"/>
            <a:ext cx="2641108" cy="169277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algn="ctr" defTabSz="457200">
              <a:buClr>
                <a:srgbClr val="000000"/>
              </a:buClr>
              <a:buSzPct val="25000"/>
            </a:pPr>
            <a:r>
              <a:rPr lang="pt-BR" sz="800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 S S O C I A TE  D   C O NT E N T</a:t>
            </a:r>
          </a:p>
          <a:p>
            <a:pPr algn="ctr" defTabSz="457200"/>
            <a:endParaRPr lang="pt-BR" sz="800" kern="0" dirty="0">
              <a:solidFill>
                <a:srgbClr val="000000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10" name="Shape 1210"/>
          <p:cNvSpPr txBox="1"/>
          <p:nvPr/>
        </p:nvSpPr>
        <p:spPr>
          <a:xfrm>
            <a:off x="2434698" y="1309793"/>
            <a:ext cx="7329171" cy="461665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algn="ctr" defTabSz="457200">
              <a:lnSpc>
                <a:spcPct val="150000"/>
              </a:lnSpc>
              <a:buSzPct val="25000"/>
            </a:pPr>
            <a:r>
              <a:rPr lang="en-US" sz="9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Knowledge of cloud servers and Apache.</a:t>
            </a:r>
          </a:p>
          <a:p>
            <a:pPr algn="ctr" defTabSz="457200">
              <a:lnSpc>
                <a:spcPct val="150000"/>
              </a:lnSpc>
              <a:buSzPct val="25000"/>
            </a:pPr>
            <a:r>
              <a:rPr lang="en-US" sz="9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Apache is a relatively early adopter and is still a mainstream web server with a wealth of features</a:t>
            </a:r>
          </a:p>
        </p:txBody>
      </p:sp>
      <p:sp>
        <p:nvSpPr>
          <p:cNvPr id="1211" name="Shape 1211"/>
          <p:cNvSpPr txBox="1"/>
          <p:nvPr/>
        </p:nvSpPr>
        <p:spPr>
          <a:xfrm>
            <a:off x="1675460" y="4262757"/>
            <a:ext cx="1018868" cy="230832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algn="ctr" defTabSz="457200">
              <a:buSzPct val="25000"/>
            </a:pPr>
            <a:r>
              <a:rPr lang="zh-CN" altLang="en-US" sz="1200" b="1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云服务器</a:t>
            </a:r>
          </a:p>
        </p:txBody>
      </p:sp>
      <p:sp>
        <p:nvSpPr>
          <p:cNvPr id="1212" name="Shape 1212"/>
          <p:cNvSpPr txBox="1"/>
          <p:nvPr/>
        </p:nvSpPr>
        <p:spPr>
          <a:xfrm>
            <a:off x="1272964" y="4635011"/>
            <a:ext cx="1828375" cy="1232388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algn="ctr" defTabSz="457200">
              <a:lnSpc>
                <a:spcPct val="167000"/>
              </a:lnSpc>
              <a:buSzPct val="25000"/>
            </a:pPr>
            <a:r>
              <a:rPr lang="zh-CN" altLang="en-US" sz="11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云服务器的简单定义为：</a:t>
            </a:r>
            <a:endParaRPr lang="en-US" altLang="zh-CN" sz="1100" kern="0" dirty="0">
              <a:solidFill>
                <a:srgbClr val="7F7F7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algn="ctr" defTabSz="457200">
              <a:lnSpc>
                <a:spcPct val="167000"/>
              </a:lnSpc>
              <a:buSzPct val="25000"/>
            </a:pPr>
            <a:r>
              <a:rPr lang="zh-CN" altLang="en-US" sz="11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云服务器是在云计算环境中运行的虚拟（而非物理）服务器。</a:t>
            </a:r>
            <a:endParaRPr lang="en-US" sz="1100" kern="0" dirty="0">
              <a:solidFill>
                <a:srgbClr val="7F7F7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13" name="Shape 1213"/>
          <p:cNvSpPr txBox="1"/>
          <p:nvPr/>
        </p:nvSpPr>
        <p:spPr>
          <a:xfrm>
            <a:off x="3643947" y="4262757"/>
            <a:ext cx="1038105" cy="230832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algn="ctr" defTabSz="457200">
              <a:buSzPct val="25000"/>
            </a:pPr>
            <a:r>
              <a:rPr lang="en-US" sz="1200" b="1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Apache</a:t>
            </a:r>
            <a:r>
              <a:rPr lang="zh-CN" altLang="en-US" sz="1200" b="1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介绍</a:t>
            </a:r>
          </a:p>
        </p:txBody>
      </p:sp>
      <p:sp>
        <p:nvSpPr>
          <p:cNvPr id="1214" name="Shape 1214"/>
          <p:cNvSpPr txBox="1"/>
          <p:nvPr/>
        </p:nvSpPr>
        <p:spPr>
          <a:xfrm>
            <a:off x="3251070" y="4635011"/>
            <a:ext cx="1828375" cy="1232388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algn="ctr" defTabSz="457200">
              <a:lnSpc>
                <a:spcPct val="167000"/>
              </a:lnSpc>
              <a:buSzPct val="25000"/>
            </a:pPr>
            <a:r>
              <a:rPr lang="en-US" altLang="zh-CN" sz="11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Apache</a:t>
            </a:r>
            <a:r>
              <a:rPr lang="zh-CN" altLang="en-US" sz="11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是重量级、</a:t>
            </a:r>
            <a:endParaRPr lang="en-US" altLang="zh-CN" sz="1100" kern="0" dirty="0">
              <a:solidFill>
                <a:srgbClr val="7F7F7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algn="ctr" defTabSz="457200">
              <a:lnSpc>
                <a:spcPct val="167000"/>
              </a:lnSpc>
              <a:buSzPct val="25000"/>
            </a:pPr>
            <a:r>
              <a:rPr lang="zh-CN" altLang="en-US" sz="11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不支持高并发的 </a:t>
            </a:r>
            <a:r>
              <a:rPr lang="en-US" altLang="zh-CN" sz="11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web </a:t>
            </a:r>
            <a:r>
              <a:rPr lang="zh-CN" altLang="en-US" sz="11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服务器。</a:t>
            </a:r>
            <a:endParaRPr lang="en-US" sz="1100" kern="0" dirty="0">
              <a:solidFill>
                <a:srgbClr val="7F7F7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15" name="Shape 1215"/>
          <p:cNvSpPr txBox="1"/>
          <p:nvPr/>
        </p:nvSpPr>
        <p:spPr>
          <a:xfrm>
            <a:off x="5470166" y="4261739"/>
            <a:ext cx="1341599" cy="231850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algn="ctr" defTabSz="457200">
              <a:buSzPct val="25000"/>
            </a:pPr>
            <a:r>
              <a:rPr lang="en-US" sz="1200" b="1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Apache</a:t>
            </a:r>
            <a:r>
              <a:rPr lang="zh-CN" altLang="en-US" sz="1200" b="1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进程模型</a:t>
            </a:r>
          </a:p>
        </p:txBody>
      </p:sp>
      <p:sp>
        <p:nvSpPr>
          <p:cNvPr id="1216" name="Shape 1216"/>
          <p:cNvSpPr txBox="1"/>
          <p:nvPr/>
        </p:nvSpPr>
        <p:spPr>
          <a:xfrm>
            <a:off x="5229175" y="4635011"/>
            <a:ext cx="1828375" cy="1232388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algn="ctr" defTabSz="457200">
              <a:lnSpc>
                <a:spcPct val="167000"/>
              </a:lnSpc>
              <a:buSzPct val="25000"/>
            </a:pPr>
            <a:r>
              <a:rPr lang="en-US" altLang="zh-CN" sz="1100" b="0" i="0" dirty="0">
                <a:effectLst/>
                <a:latin typeface="Montserrat" panose="00000500000000000000" pitchFamily="2" charset="0"/>
              </a:rPr>
              <a:t>Apache </a:t>
            </a:r>
            <a:r>
              <a:rPr lang="zh-CN" altLang="en-US" sz="1100" b="0" i="0" dirty="0">
                <a:effectLst/>
                <a:latin typeface="Montserrat" panose="00000500000000000000" pitchFamily="2" charset="0"/>
              </a:rPr>
              <a:t>有三种稳定的 </a:t>
            </a:r>
            <a:r>
              <a:rPr lang="en-US" altLang="zh-CN" sz="1100" b="0" i="0" dirty="0">
                <a:effectLst/>
                <a:latin typeface="Montserrat" panose="00000500000000000000" pitchFamily="2" charset="0"/>
              </a:rPr>
              <a:t>MPM</a:t>
            </a:r>
            <a:r>
              <a:rPr lang="zh-CN" altLang="en-US" sz="1100" b="0" i="0" dirty="0">
                <a:effectLst/>
                <a:latin typeface="Montserrat" panose="00000500000000000000" pitchFamily="2" charset="0"/>
              </a:rPr>
              <a:t>（</a:t>
            </a:r>
            <a:r>
              <a:rPr lang="en-US" altLang="zh-CN" sz="1100" b="0" i="0" dirty="0">
                <a:effectLst/>
                <a:latin typeface="Montserrat" panose="00000500000000000000" pitchFamily="2" charset="0"/>
              </a:rPr>
              <a:t>Multi-Processing Module</a:t>
            </a:r>
            <a:r>
              <a:rPr lang="zh-CN" altLang="en-US" sz="1100" b="0" i="0" dirty="0">
                <a:effectLst/>
                <a:latin typeface="Montserrat" panose="00000500000000000000" pitchFamily="2" charset="0"/>
              </a:rPr>
              <a:t>，多进程处理模块）模式：</a:t>
            </a:r>
            <a:r>
              <a:rPr lang="en-US" altLang="zh-CN" sz="1100" b="0" i="0" dirty="0">
                <a:effectLst/>
                <a:latin typeface="Montserrat" panose="00000500000000000000" pitchFamily="2" charset="0"/>
              </a:rPr>
              <a:t>prefork</a:t>
            </a:r>
            <a:r>
              <a:rPr lang="zh-CN" altLang="en-US" sz="1100" b="0" i="0" dirty="0">
                <a:effectLst/>
                <a:latin typeface="Montserrat" panose="00000500000000000000" pitchFamily="2" charset="0"/>
              </a:rPr>
              <a:t>、</a:t>
            </a:r>
            <a:r>
              <a:rPr lang="en-US" altLang="zh-CN" sz="1100" b="0" i="0" dirty="0">
                <a:effectLst/>
                <a:latin typeface="Montserrat" panose="00000500000000000000" pitchFamily="2" charset="0"/>
              </a:rPr>
              <a:t>worker</a:t>
            </a:r>
            <a:r>
              <a:rPr lang="zh-CN" altLang="en-US" sz="1100" b="0" i="0" dirty="0">
                <a:effectLst/>
                <a:latin typeface="Montserrat" panose="00000500000000000000" pitchFamily="2" charset="0"/>
              </a:rPr>
              <a:t>、</a:t>
            </a:r>
            <a:r>
              <a:rPr lang="en-US" altLang="zh-CN" sz="1100" b="0" i="0" dirty="0">
                <a:effectLst/>
                <a:latin typeface="Montserrat" panose="00000500000000000000" pitchFamily="2" charset="0"/>
              </a:rPr>
              <a:t>event</a:t>
            </a:r>
            <a:r>
              <a:rPr lang="zh-CN" altLang="en-US" sz="1100" b="0" i="0" dirty="0">
                <a:effectLst/>
                <a:latin typeface="Montserrat" panose="00000500000000000000" pitchFamily="2" charset="0"/>
              </a:rPr>
              <a:t>。</a:t>
            </a:r>
            <a:endParaRPr lang="en-US" sz="1100" kern="0" dirty="0">
              <a:latin typeface="Montserrat" panose="00000500000000000000" pitchFamily="2" charset="0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17" name="Shape 1217"/>
          <p:cNvSpPr txBox="1"/>
          <p:nvPr/>
        </p:nvSpPr>
        <p:spPr>
          <a:xfrm>
            <a:off x="7553670" y="4262757"/>
            <a:ext cx="1131079" cy="230832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algn="ctr" defTabSz="457200">
              <a:buSzPct val="25000"/>
            </a:pPr>
            <a:r>
              <a:rPr lang="en-US" sz="1200" b="1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Apache</a:t>
            </a:r>
            <a:r>
              <a:rPr lang="zh-CN" altLang="en-US" sz="1200" b="1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优点</a:t>
            </a:r>
          </a:p>
        </p:txBody>
      </p:sp>
      <p:sp>
        <p:nvSpPr>
          <p:cNvPr id="1218" name="Shape 1218"/>
          <p:cNvSpPr txBox="1"/>
          <p:nvPr/>
        </p:nvSpPr>
        <p:spPr>
          <a:xfrm>
            <a:off x="7207280" y="4635011"/>
            <a:ext cx="1828375" cy="1232388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algn="ctr" defTabSz="457200">
              <a:lnSpc>
                <a:spcPct val="167000"/>
              </a:lnSpc>
              <a:buSzPct val="25000"/>
            </a:pPr>
            <a:r>
              <a:rPr lang="zh-CN" altLang="en-US" sz="11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开源、跨平台、可扩展、安全。</a:t>
            </a:r>
            <a:endParaRPr lang="en-US" sz="1100" kern="0" dirty="0">
              <a:solidFill>
                <a:srgbClr val="7F7F7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19" name="Shape 1219"/>
          <p:cNvSpPr txBox="1"/>
          <p:nvPr/>
        </p:nvSpPr>
        <p:spPr>
          <a:xfrm>
            <a:off x="9585076" y="4262757"/>
            <a:ext cx="1024479" cy="230832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algn="ctr" defTabSz="457200">
              <a:buSzPct val="25000"/>
            </a:pPr>
            <a:r>
              <a:rPr lang="en-US" sz="1200" b="1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Apache</a:t>
            </a:r>
            <a:r>
              <a:rPr lang="zh-CN" altLang="en-US" sz="1200" b="1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缺点</a:t>
            </a:r>
          </a:p>
        </p:txBody>
      </p:sp>
      <p:sp>
        <p:nvSpPr>
          <p:cNvPr id="1220" name="Shape 1220"/>
          <p:cNvSpPr txBox="1"/>
          <p:nvPr/>
        </p:nvSpPr>
        <p:spPr>
          <a:xfrm>
            <a:off x="9185386" y="4635011"/>
            <a:ext cx="1828375" cy="1232388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algn="ctr" defTabSz="457200">
              <a:lnSpc>
                <a:spcPct val="167000"/>
              </a:lnSpc>
              <a:buSzPct val="25000"/>
            </a:pPr>
            <a:r>
              <a:rPr lang="zh-CN" altLang="en-US" sz="11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配置复杂、内存占用、不适用高并发。</a:t>
            </a:r>
            <a:endParaRPr lang="en-US" sz="1100" kern="0" dirty="0">
              <a:solidFill>
                <a:srgbClr val="7F7F7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221" name="Shape 1221"/>
          <p:cNvSpPr/>
          <p:nvPr/>
        </p:nvSpPr>
        <p:spPr>
          <a:xfrm>
            <a:off x="1974546" y="2813327"/>
            <a:ext cx="462149" cy="462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4544" y="98183"/>
                </a:moveTo>
                <a:cubicBezTo>
                  <a:pt x="114544" y="101194"/>
                  <a:pt x="112100" y="103638"/>
                  <a:pt x="109088" y="103638"/>
                </a:cubicBezTo>
                <a:lnTo>
                  <a:pt x="10911" y="103638"/>
                </a:lnTo>
                <a:cubicBezTo>
                  <a:pt x="7900" y="103638"/>
                  <a:pt x="5455" y="101194"/>
                  <a:pt x="5455" y="98183"/>
                </a:cubicBezTo>
                <a:lnTo>
                  <a:pt x="5455" y="32727"/>
                </a:lnTo>
                <a:cubicBezTo>
                  <a:pt x="5455" y="29716"/>
                  <a:pt x="7900" y="27272"/>
                  <a:pt x="10911" y="27272"/>
                </a:cubicBezTo>
                <a:lnTo>
                  <a:pt x="109088" y="27272"/>
                </a:lnTo>
                <a:cubicBezTo>
                  <a:pt x="112100" y="27272"/>
                  <a:pt x="114544" y="29716"/>
                  <a:pt x="114544" y="32727"/>
                </a:cubicBezTo>
                <a:cubicBezTo>
                  <a:pt x="114544" y="32727"/>
                  <a:pt x="114544" y="98183"/>
                  <a:pt x="114544" y="98183"/>
                </a:cubicBezTo>
                <a:close/>
                <a:moveTo>
                  <a:pt x="109088" y="21816"/>
                </a:moveTo>
                <a:lnTo>
                  <a:pt x="69311" y="21816"/>
                </a:lnTo>
                <a:lnTo>
                  <a:pt x="80422" y="10705"/>
                </a:lnTo>
                <a:cubicBezTo>
                  <a:pt x="80872" y="10827"/>
                  <a:pt x="81333" y="10911"/>
                  <a:pt x="81816" y="10911"/>
                </a:cubicBezTo>
                <a:cubicBezTo>
                  <a:pt x="84827" y="10911"/>
                  <a:pt x="87272" y="8466"/>
                  <a:pt x="87272" y="5455"/>
                </a:cubicBezTo>
                <a:cubicBezTo>
                  <a:pt x="87272" y="2444"/>
                  <a:pt x="84827" y="0"/>
                  <a:pt x="81816" y="0"/>
                </a:cubicBezTo>
                <a:cubicBezTo>
                  <a:pt x="78805" y="0"/>
                  <a:pt x="76361" y="2444"/>
                  <a:pt x="76361" y="5455"/>
                </a:cubicBezTo>
                <a:cubicBezTo>
                  <a:pt x="76361" y="5938"/>
                  <a:pt x="76450" y="6405"/>
                  <a:pt x="76566" y="6850"/>
                </a:cubicBezTo>
                <a:lnTo>
                  <a:pt x="61600" y="21816"/>
                </a:lnTo>
                <a:lnTo>
                  <a:pt x="58405" y="21816"/>
                </a:lnTo>
                <a:lnTo>
                  <a:pt x="43433" y="6850"/>
                </a:lnTo>
                <a:cubicBezTo>
                  <a:pt x="43550" y="6405"/>
                  <a:pt x="43638" y="5938"/>
                  <a:pt x="43638" y="5455"/>
                </a:cubicBezTo>
                <a:cubicBezTo>
                  <a:pt x="43638" y="2444"/>
                  <a:pt x="41194" y="0"/>
                  <a:pt x="38183" y="0"/>
                </a:cubicBezTo>
                <a:cubicBezTo>
                  <a:pt x="35172" y="0"/>
                  <a:pt x="32727" y="2444"/>
                  <a:pt x="32727" y="5455"/>
                </a:cubicBezTo>
                <a:cubicBezTo>
                  <a:pt x="32727" y="8466"/>
                  <a:pt x="35172" y="10911"/>
                  <a:pt x="38183" y="10911"/>
                </a:cubicBezTo>
                <a:cubicBezTo>
                  <a:pt x="38666" y="10911"/>
                  <a:pt x="39127" y="10827"/>
                  <a:pt x="39577" y="10705"/>
                </a:cubicBezTo>
                <a:lnTo>
                  <a:pt x="50688" y="21816"/>
                </a:lnTo>
                <a:lnTo>
                  <a:pt x="10911" y="21816"/>
                </a:lnTo>
                <a:cubicBezTo>
                  <a:pt x="4883" y="21816"/>
                  <a:pt x="0" y="26700"/>
                  <a:pt x="0" y="32727"/>
                </a:cubicBezTo>
                <a:lnTo>
                  <a:pt x="0" y="98183"/>
                </a:lnTo>
                <a:cubicBezTo>
                  <a:pt x="0" y="104205"/>
                  <a:pt x="4883" y="109094"/>
                  <a:pt x="10911" y="109094"/>
                </a:cubicBezTo>
                <a:lnTo>
                  <a:pt x="21816" y="109094"/>
                </a:lnTo>
                <a:lnTo>
                  <a:pt x="21816" y="117272"/>
                </a:lnTo>
                <a:cubicBezTo>
                  <a:pt x="21816" y="118783"/>
                  <a:pt x="23038" y="120000"/>
                  <a:pt x="24544" y="120000"/>
                </a:cubicBezTo>
                <a:cubicBezTo>
                  <a:pt x="26050" y="120000"/>
                  <a:pt x="27272" y="118783"/>
                  <a:pt x="27272" y="117272"/>
                </a:cubicBezTo>
                <a:lnTo>
                  <a:pt x="27272" y="114544"/>
                </a:lnTo>
                <a:lnTo>
                  <a:pt x="92727" y="114544"/>
                </a:lnTo>
                <a:lnTo>
                  <a:pt x="92727" y="117272"/>
                </a:lnTo>
                <a:cubicBezTo>
                  <a:pt x="92727" y="118783"/>
                  <a:pt x="93950" y="120000"/>
                  <a:pt x="95455" y="120000"/>
                </a:cubicBezTo>
                <a:cubicBezTo>
                  <a:pt x="96961" y="120000"/>
                  <a:pt x="98183" y="118783"/>
                  <a:pt x="98183" y="117272"/>
                </a:cubicBezTo>
                <a:lnTo>
                  <a:pt x="98183" y="109094"/>
                </a:lnTo>
                <a:lnTo>
                  <a:pt x="109088" y="109094"/>
                </a:lnTo>
                <a:cubicBezTo>
                  <a:pt x="115116" y="109094"/>
                  <a:pt x="120000" y="104205"/>
                  <a:pt x="120000" y="98183"/>
                </a:cubicBezTo>
                <a:lnTo>
                  <a:pt x="120000" y="32727"/>
                </a:lnTo>
                <a:cubicBezTo>
                  <a:pt x="120000" y="26700"/>
                  <a:pt x="115116" y="21816"/>
                  <a:pt x="109088" y="21816"/>
                </a:cubicBezTo>
              </a:path>
            </a:pathLst>
          </a:custGeom>
          <a:solidFill>
            <a:schemeClr val="dk2"/>
          </a:solidFill>
          <a:ln>
            <a:noFill/>
          </a:ln>
        </p:spPr>
        <p:txBody>
          <a:bodyPr lIns="19038" tIns="19038" rIns="19038" bIns="19038" anchor="ctr" anchorCtr="0">
            <a:noAutofit/>
          </a:bodyPr>
          <a:lstStyle/>
          <a:p>
            <a:pPr defTabSz="457200"/>
            <a:endParaRPr sz="1500" kern="0">
              <a:solidFill>
                <a:srgbClr val="7F7F7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222" name="Shape 1222"/>
          <p:cNvSpPr/>
          <p:nvPr/>
        </p:nvSpPr>
        <p:spPr>
          <a:xfrm>
            <a:off x="3920531" y="2898664"/>
            <a:ext cx="462149" cy="252082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9088" y="100000"/>
                </a:moveTo>
                <a:cubicBezTo>
                  <a:pt x="109088" y="105527"/>
                  <a:pt x="106644" y="110000"/>
                  <a:pt x="103638" y="110000"/>
                </a:cubicBezTo>
                <a:lnTo>
                  <a:pt x="10911" y="110000"/>
                </a:lnTo>
                <a:cubicBezTo>
                  <a:pt x="7900" y="110000"/>
                  <a:pt x="5455" y="105527"/>
                  <a:pt x="5455" y="100000"/>
                </a:cubicBezTo>
                <a:lnTo>
                  <a:pt x="5455" y="20000"/>
                </a:lnTo>
                <a:cubicBezTo>
                  <a:pt x="5455" y="14483"/>
                  <a:pt x="7900" y="10000"/>
                  <a:pt x="10911" y="10000"/>
                </a:cubicBezTo>
                <a:lnTo>
                  <a:pt x="103638" y="10000"/>
                </a:lnTo>
                <a:cubicBezTo>
                  <a:pt x="106644" y="10000"/>
                  <a:pt x="109088" y="14483"/>
                  <a:pt x="109088" y="20000"/>
                </a:cubicBezTo>
                <a:cubicBezTo>
                  <a:pt x="109088" y="20000"/>
                  <a:pt x="109088" y="100000"/>
                  <a:pt x="109088" y="100000"/>
                </a:cubicBezTo>
                <a:close/>
                <a:moveTo>
                  <a:pt x="114544" y="40000"/>
                </a:moveTo>
                <a:lnTo>
                  <a:pt x="114544" y="20000"/>
                </a:lnTo>
                <a:cubicBezTo>
                  <a:pt x="114544" y="8955"/>
                  <a:pt x="109661" y="0"/>
                  <a:pt x="103638" y="0"/>
                </a:cubicBezTo>
                <a:lnTo>
                  <a:pt x="10911" y="0"/>
                </a:lnTo>
                <a:cubicBezTo>
                  <a:pt x="4883" y="0"/>
                  <a:pt x="0" y="8955"/>
                  <a:pt x="0" y="20000"/>
                </a:cubicBezTo>
                <a:lnTo>
                  <a:pt x="0" y="100000"/>
                </a:lnTo>
                <a:cubicBezTo>
                  <a:pt x="0" y="111050"/>
                  <a:pt x="4883" y="120000"/>
                  <a:pt x="10911" y="120000"/>
                </a:cubicBezTo>
                <a:lnTo>
                  <a:pt x="103638" y="120000"/>
                </a:lnTo>
                <a:cubicBezTo>
                  <a:pt x="109661" y="120000"/>
                  <a:pt x="114544" y="111050"/>
                  <a:pt x="114544" y="100000"/>
                </a:cubicBezTo>
                <a:lnTo>
                  <a:pt x="114544" y="80000"/>
                </a:lnTo>
                <a:cubicBezTo>
                  <a:pt x="117555" y="80000"/>
                  <a:pt x="120000" y="75527"/>
                  <a:pt x="120000" y="70000"/>
                </a:cubicBezTo>
                <a:lnTo>
                  <a:pt x="120000" y="50000"/>
                </a:lnTo>
                <a:cubicBezTo>
                  <a:pt x="120000" y="44483"/>
                  <a:pt x="117555" y="40000"/>
                  <a:pt x="114544" y="40000"/>
                </a:cubicBezTo>
                <a:moveTo>
                  <a:pt x="10911" y="100000"/>
                </a:moveTo>
                <a:lnTo>
                  <a:pt x="38183" y="100000"/>
                </a:lnTo>
                <a:lnTo>
                  <a:pt x="38183" y="20000"/>
                </a:lnTo>
                <a:lnTo>
                  <a:pt x="10911" y="20000"/>
                </a:lnTo>
                <a:cubicBezTo>
                  <a:pt x="10911" y="20000"/>
                  <a:pt x="10911" y="100000"/>
                  <a:pt x="10911" y="100000"/>
                </a:cubicBez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19038" tIns="19038" rIns="19038" bIns="19038" anchor="ctr" anchorCtr="0">
            <a:noAutofit/>
          </a:bodyPr>
          <a:lstStyle/>
          <a:p>
            <a:pPr defTabSz="457200"/>
            <a:endParaRPr sz="1500" kern="0">
              <a:solidFill>
                <a:srgbClr val="7F7F7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223" name="Shape 1223"/>
          <p:cNvSpPr/>
          <p:nvPr/>
        </p:nvSpPr>
        <p:spPr>
          <a:xfrm>
            <a:off x="5921145" y="2794640"/>
            <a:ext cx="336109" cy="462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82500" y="111783"/>
                </a:moveTo>
                <a:cubicBezTo>
                  <a:pt x="82500" y="113294"/>
                  <a:pt x="80811" y="114511"/>
                  <a:pt x="78727" y="114511"/>
                </a:cubicBezTo>
                <a:cubicBezTo>
                  <a:pt x="77650" y="114511"/>
                  <a:pt x="76688" y="114177"/>
                  <a:pt x="76000" y="113650"/>
                </a:cubicBezTo>
                <a:lnTo>
                  <a:pt x="75983" y="113661"/>
                </a:lnTo>
                <a:lnTo>
                  <a:pt x="75000" y="113011"/>
                </a:lnTo>
                <a:lnTo>
                  <a:pt x="75000" y="6977"/>
                </a:lnTo>
                <a:lnTo>
                  <a:pt x="76100" y="6255"/>
                </a:lnTo>
                <a:lnTo>
                  <a:pt x="76111" y="6261"/>
                </a:lnTo>
                <a:cubicBezTo>
                  <a:pt x="76788" y="5788"/>
                  <a:pt x="77711" y="5483"/>
                  <a:pt x="78727" y="5483"/>
                </a:cubicBezTo>
                <a:cubicBezTo>
                  <a:pt x="80811" y="5483"/>
                  <a:pt x="82500" y="6711"/>
                  <a:pt x="82500" y="8216"/>
                </a:cubicBezTo>
                <a:cubicBezTo>
                  <a:pt x="82500" y="8216"/>
                  <a:pt x="82500" y="111783"/>
                  <a:pt x="82500" y="111783"/>
                </a:cubicBezTo>
                <a:close/>
                <a:moveTo>
                  <a:pt x="67500" y="108044"/>
                </a:moveTo>
                <a:lnTo>
                  <a:pt x="30000" y="83211"/>
                </a:lnTo>
                <a:lnTo>
                  <a:pt x="30000" y="36705"/>
                </a:lnTo>
                <a:lnTo>
                  <a:pt x="31677" y="35594"/>
                </a:lnTo>
                <a:lnTo>
                  <a:pt x="31661" y="35588"/>
                </a:lnTo>
                <a:lnTo>
                  <a:pt x="67500" y="11927"/>
                </a:lnTo>
                <a:cubicBezTo>
                  <a:pt x="67500" y="11927"/>
                  <a:pt x="67500" y="108044"/>
                  <a:pt x="67500" y="108044"/>
                </a:cubicBezTo>
                <a:close/>
                <a:moveTo>
                  <a:pt x="22500" y="81377"/>
                </a:moveTo>
                <a:cubicBezTo>
                  <a:pt x="13938" y="79355"/>
                  <a:pt x="7500" y="70555"/>
                  <a:pt x="7500" y="60000"/>
                </a:cubicBezTo>
                <a:cubicBezTo>
                  <a:pt x="7500" y="49444"/>
                  <a:pt x="13938" y="40638"/>
                  <a:pt x="22500" y="38622"/>
                </a:cubicBezTo>
                <a:cubicBezTo>
                  <a:pt x="22500" y="38622"/>
                  <a:pt x="22500" y="81377"/>
                  <a:pt x="22500" y="81377"/>
                </a:cubicBezTo>
                <a:close/>
                <a:moveTo>
                  <a:pt x="90044" y="8177"/>
                </a:moveTo>
                <a:cubicBezTo>
                  <a:pt x="90044" y="3655"/>
                  <a:pt x="84983" y="0"/>
                  <a:pt x="78744" y="0"/>
                </a:cubicBezTo>
                <a:cubicBezTo>
                  <a:pt x="75550" y="0"/>
                  <a:pt x="72683" y="966"/>
                  <a:pt x="70627" y="2505"/>
                </a:cubicBezTo>
                <a:lnTo>
                  <a:pt x="24755" y="32805"/>
                </a:lnTo>
                <a:cubicBezTo>
                  <a:pt x="10955" y="33611"/>
                  <a:pt x="0" y="45461"/>
                  <a:pt x="0" y="60000"/>
                </a:cubicBezTo>
                <a:cubicBezTo>
                  <a:pt x="0" y="74583"/>
                  <a:pt x="11027" y="86461"/>
                  <a:pt x="24894" y="87200"/>
                </a:cubicBezTo>
                <a:lnTo>
                  <a:pt x="70627" y="117488"/>
                </a:lnTo>
                <a:cubicBezTo>
                  <a:pt x="72683" y="119033"/>
                  <a:pt x="75550" y="120000"/>
                  <a:pt x="78744" y="120000"/>
                </a:cubicBezTo>
                <a:cubicBezTo>
                  <a:pt x="84983" y="120000"/>
                  <a:pt x="90044" y="116338"/>
                  <a:pt x="90044" y="111827"/>
                </a:cubicBezTo>
                <a:cubicBezTo>
                  <a:pt x="90044" y="111722"/>
                  <a:pt x="90005" y="111622"/>
                  <a:pt x="90000" y="111516"/>
                </a:cubicBezTo>
                <a:lnTo>
                  <a:pt x="90000" y="8483"/>
                </a:lnTo>
                <a:cubicBezTo>
                  <a:pt x="90005" y="8377"/>
                  <a:pt x="90044" y="8277"/>
                  <a:pt x="90044" y="8177"/>
                </a:cubicBezTo>
                <a:moveTo>
                  <a:pt x="101250" y="43638"/>
                </a:moveTo>
                <a:cubicBezTo>
                  <a:pt x="99177" y="43638"/>
                  <a:pt x="97500" y="44855"/>
                  <a:pt x="97500" y="46361"/>
                </a:cubicBezTo>
                <a:cubicBezTo>
                  <a:pt x="97500" y="47872"/>
                  <a:pt x="99177" y="49088"/>
                  <a:pt x="101250" y="49088"/>
                </a:cubicBezTo>
                <a:cubicBezTo>
                  <a:pt x="107466" y="49088"/>
                  <a:pt x="112500" y="53977"/>
                  <a:pt x="112500" y="60000"/>
                </a:cubicBezTo>
                <a:cubicBezTo>
                  <a:pt x="112500" y="66022"/>
                  <a:pt x="107466" y="70911"/>
                  <a:pt x="101250" y="70911"/>
                </a:cubicBezTo>
                <a:cubicBezTo>
                  <a:pt x="99177" y="70911"/>
                  <a:pt x="97500" y="72127"/>
                  <a:pt x="97500" y="73638"/>
                </a:cubicBezTo>
                <a:cubicBezTo>
                  <a:pt x="97500" y="75144"/>
                  <a:pt x="99177" y="76361"/>
                  <a:pt x="101250" y="76361"/>
                </a:cubicBezTo>
                <a:cubicBezTo>
                  <a:pt x="111605" y="76361"/>
                  <a:pt x="120000" y="69033"/>
                  <a:pt x="120000" y="60000"/>
                </a:cubicBezTo>
                <a:cubicBezTo>
                  <a:pt x="120000" y="50961"/>
                  <a:pt x="111605" y="43638"/>
                  <a:pt x="101250" y="43638"/>
                </a:cubicBezTo>
              </a:path>
            </a:pathLst>
          </a:custGeom>
          <a:solidFill>
            <a:schemeClr val="dk2"/>
          </a:solidFill>
          <a:ln>
            <a:noFill/>
          </a:ln>
        </p:spPr>
        <p:txBody>
          <a:bodyPr lIns="19038" tIns="19038" rIns="19038" bIns="19038" anchor="ctr" anchorCtr="0">
            <a:noAutofit/>
          </a:bodyPr>
          <a:lstStyle/>
          <a:p>
            <a:pPr defTabSz="457200"/>
            <a:endParaRPr sz="1500" kern="0">
              <a:solidFill>
                <a:srgbClr val="7F7F7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224" name="Shape 1224"/>
          <p:cNvSpPr/>
          <p:nvPr/>
        </p:nvSpPr>
        <p:spPr>
          <a:xfrm>
            <a:off x="7824513" y="2839600"/>
            <a:ext cx="462149" cy="37812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33200" y="113333"/>
                </a:moveTo>
                <a:lnTo>
                  <a:pt x="60000" y="75122"/>
                </a:lnTo>
                <a:lnTo>
                  <a:pt x="86794" y="113333"/>
                </a:lnTo>
                <a:cubicBezTo>
                  <a:pt x="86794" y="113333"/>
                  <a:pt x="33200" y="113333"/>
                  <a:pt x="33200" y="113333"/>
                </a:cubicBezTo>
                <a:close/>
                <a:moveTo>
                  <a:pt x="94794" y="114500"/>
                </a:moveTo>
                <a:lnTo>
                  <a:pt x="62066" y="67833"/>
                </a:lnTo>
                <a:lnTo>
                  <a:pt x="62044" y="67855"/>
                </a:lnTo>
                <a:cubicBezTo>
                  <a:pt x="61544" y="67144"/>
                  <a:pt x="60827" y="66666"/>
                  <a:pt x="60000" y="66666"/>
                </a:cubicBezTo>
                <a:cubicBezTo>
                  <a:pt x="59172" y="66666"/>
                  <a:pt x="58450" y="67144"/>
                  <a:pt x="57955" y="67855"/>
                </a:cubicBezTo>
                <a:lnTo>
                  <a:pt x="57927" y="67833"/>
                </a:lnTo>
                <a:lnTo>
                  <a:pt x="25200" y="114500"/>
                </a:lnTo>
                <a:lnTo>
                  <a:pt x="25222" y="114522"/>
                </a:lnTo>
                <a:cubicBezTo>
                  <a:pt x="24816" y="115105"/>
                  <a:pt x="24544" y="115838"/>
                  <a:pt x="24544" y="116666"/>
                </a:cubicBezTo>
                <a:cubicBezTo>
                  <a:pt x="24544" y="118511"/>
                  <a:pt x="25766" y="120000"/>
                  <a:pt x="27272" y="120000"/>
                </a:cubicBezTo>
                <a:lnTo>
                  <a:pt x="92727" y="120000"/>
                </a:lnTo>
                <a:cubicBezTo>
                  <a:pt x="94233" y="120000"/>
                  <a:pt x="95455" y="118511"/>
                  <a:pt x="95455" y="116666"/>
                </a:cubicBezTo>
                <a:cubicBezTo>
                  <a:pt x="95455" y="115838"/>
                  <a:pt x="95183" y="115105"/>
                  <a:pt x="94772" y="114522"/>
                </a:cubicBezTo>
                <a:cubicBezTo>
                  <a:pt x="94772" y="114522"/>
                  <a:pt x="94794" y="114500"/>
                  <a:pt x="94794" y="114500"/>
                </a:cubicBezTo>
                <a:close/>
                <a:moveTo>
                  <a:pt x="117272" y="0"/>
                </a:moveTo>
                <a:lnTo>
                  <a:pt x="2727" y="0"/>
                </a:lnTo>
                <a:cubicBezTo>
                  <a:pt x="1222" y="0"/>
                  <a:pt x="0" y="1494"/>
                  <a:pt x="0" y="3333"/>
                </a:cubicBezTo>
                <a:lnTo>
                  <a:pt x="0" y="96666"/>
                </a:lnTo>
                <a:cubicBezTo>
                  <a:pt x="0" y="98511"/>
                  <a:pt x="1222" y="100000"/>
                  <a:pt x="2727" y="100000"/>
                </a:cubicBezTo>
                <a:lnTo>
                  <a:pt x="24544" y="100000"/>
                </a:lnTo>
                <a:cubicBezTo>
                  <a:pt x="26050" y="100000"/>
                  <a:pt x="27272" y="98511"/>
                  <a:pt x="27272" y="96666"/>
                </a:cubicBezTo>
                <a:cubicBezTo>
                  <a:pt x="27272" y="94822"/>
                  <a:pt x="26050" y="93333"/>
                  <a:pt x="24544" y="93333"/>
                </a:cubicBezTo>
                <a:lnTo>
                  <a:pt x="5455" y="93333"/>
                </a:lnTo>
                <a:lnTo>
                  <a:pt x="5455" y="6666"/>
                </a:lnTo>
                <a:lnTo>
                  <a:pt x="114544" y="6666"/>
                </a:lnTo>
                <a:lnTo>
                  <a:pt x="114544" y="93333"/>
                </a:lnTo>
                <a:lnTo>
                  <a:pt x="95455" y="93333"/>
                </a:lnTo>
                <a:cubicBezTo>
                  <a:pt x="93950" y="93333"/>
                  <a:pt x="92727" y="94822"/>
                  <a:pt x="92727" y="96666"/>
                </a:cubicBezTo>
                <a:cubicBezTo>
                  <a:pt x="92727" y="98511"/>
                  <a:pt x="93950" y="100000"/>
                  <a:pt x="95455" y="100000"/>
                </a:cubicBezTo>
                <a:lnTo>
                  <a:pt x="117272" y="100000"/>
                </a:lnTo>
                <a:cubicBezTo>
                  <a:pt x="118777" y="100000"/>
                  <a:pt x="120000" y="98511"/>
                  <a:pt x="120000" y="96666"/>
                </a:cubicBezTo>
                <a:lnTo>
                  <a:pt x="120000" y="3333"/>
                </a:lnTo>
                <a:cubicBezTo>
                  <a:pt x="120000" y="1494"/>
                  <a:pt x="118777" y="0"/>
                  <a:pt x="117272" y="0"/>
                </a:cubicBezTo>
              </a:path>
            </a:pathLst>
          </a:custGeom>
          <a:solidFill>
            <a:schemeClr val="lt1"/>
          </a:solidFill>
          <a:ln>
            <a:noFill/>
          </a:ln>
        </p:spPr>
        <p:txBody>
          <a:bodyPr lIns="19038" tIns="19038" rIns="19038" bIns="19038" anchor="ctr" anchorCtr="0">
            <a:noAutofit/>
          </a:bodyPr>
          <a:lstStyle/>
          <a:p>
            <a:pPr defTabSz="457200"/>
            <a:endParaRPr sz="1500" kern="0">
              <a:solidFill>
                <a:srgbClr val="7F7F7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1225" name="Shape 1225"/>
          <p:cNvSpPr/>
          <p:nvPr/>
        </p:nvSpPr>
        <p:spPr>
          <a:xfrm>
            <a:off x="9845077" y="2800270"/>
            <a:ext cx="378123" cy="46215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76666" y="103638"/>
                </a:moveTo>
                <a:cubicBezTo>
                  <a:pt x="74822" y="103638"/>
                  <a:pt x="73333" y="104855"/>
                  <a:pt x="73333" y="106361"/>
                </a:cubicBezTo>
                <a:cubicBezTo>
                  <a:pt x="73333" y="107872"/>
                  <a:pt x="74822" y="109088"/>
                  <a:pt x="76666" y="109088"/>
                </a:cubicBezTo>
                <a:cubicBezTo>
                  <a:pt x="78511" y="109088"/>
                  <a:pt x="80000" y="107872"/>
                  <a:pt x="80000" y="106361"/>
                </a:cubicBezTo>
                <a:cubicBezTo>
                  <a:pt x="80000" y="104855"/>
                  <a:pt x="78511" y="103638"/>
                  <a:pt x="76666" y="103638"/>
                </a:cubicBezTo>
                <a:moveTo>
                  <a:pt x="56666" y="87272"/>
                </a:moveTo>
                <a:cubicBezTo>
                  <a:pt x="54822" y="87272"/>
                  <a:pt x="53333" y="86055"/>
                  <a:pt x="53333" y="84544"/>
                </a:cubicBezTo>
                <a:cubicBezTo>
                  <a:pt x="53333" y="83038"/>
                  <a:pt x="54822" y="81816"/>
                  <a:pt x="56666" y="81816"/>
                </a:cubicBezTo>
                <a:cubicBezTo>
                  <a:pt x="58511" y="81816"/>
                  <a:pt x="60000" y="83038"/>
                  <a:pt x="60000" y="84544"/>
                </a:cubicBezTo>
                <a:cubicBezTo>
                  <a:pt x="60000" y="86055"/>
                  <a:pt x="58511" y="87272"/>
                  <a:pt x="56666" y="87272"/>
                </a:cubicBezTo>
                <a:moveTo>
                  <a:pt x="56666" y="76361"/>
                </a:moveTo>
                <a:cubicBezTo>
                  <a:pt x="51144" y="76361"/>
                  <a:pt x="46666" y="80027"/>
                  <a:pt x="46666" y="84544"/>
                </a:cubicBezTo>
                <a:cubicBezTo>
                  <a:pt x="46666" y="89061"/>
                  <a:pt x="51144" y="92727"/>
                  <a:pt x="56666" y="92727"/>
                </a:cubicBezTo>
                <a:cubicBezTo>
                  <a:pt x="62188" y="92727"/>
                  <a:pt x="66666" y="89061"/>
                  <a:pt x="66666" y="84544"/>
                </a:cubicBezTo>
                <a:cubicBezTo>
                  <a:pt x="66666" y="80027"/>
                  <a:pt x="62188" y="76361"/>
                  <a:pt x="56666" y="76361"/>
                </a:cubicBezTo>
                <a:moveTo>
                  <a:pt x="86666" y="76361"/>
                </a:moveTo>
                <a:cubicBezTo>
                  <a:pt x="82988" y="76361"/>
                  <a:pt x="80000" y="78811"/>
                  <a:pt x="80000" y="81816"/>
                </a:cubicBezTo>
                <a:cubicBezTo>
                  <a:pt x="80000" y="84827"/>
                  <a:pt x="82988" y="87272"/>
                  <a:pt x="86666" y="87272"/>
                </a:cubicBezTo>
                <a:cubicBezTo>
                  <a:pt x="90344" y="87272"/>
                  <a:pt x="93333" y="84827"/>
                  <a:pt x="93333" y="81816"/>
                </a:cubicBezTo>
                <a:cubicBezTo>
                  <a:pt x="93333" y="78811"/>
                  <a:pt x="90344" y="76361"/>
                  <a:pt x="86666" y="76361"/>
                </a:cubicBezTo>
                <a:moveTo>
                  <a:pt x="80000" y="114544"/>
                </a:moveTo>
                <a:lnTo>
                  <a:pt x="40000" y="114544"/>
                </a:lnTo>
                <a:cubicBezTo>
                  <a:pt x="21622" y="114544"/>
                  <a:pt x="6666" y="102311"/>
                  <a:pt x="6666" y="87272"/>
                </a:cubicBezTo>
                <a:cubicBezTo>
                  <a:pt x="6666" y="72905"/>
                  <a:pt x="12122" y="64555"/>
                  <a:pt x="18444" y="54888"/>
                </a:cubicBezTo>
                <a:cubicBezTo>
                  <a:pt x="19316" y="53550"/>
                  <a:pt x="20200" y="52177"/>
                  <a:pt x="21094" y="50777"/>
                </a:cubicBezTo>
                <a:cubicBezTo>
                  <a:pt x="21694" y="50516"/>
                  <a:pt x="35666" y="44655"/>
                  <a:pt x="54522" y="53472"/>
                </a:cubicBezTo>
                <a:cubicBezTo>
                  <a:pt x="60883" y="56444"/>
                  <a:pt x="67022" y="57555"/>
                  <a:pt x="72661" y="57555"/>
                </a:cubicBezTo>
                <a:cubicBezTo>
                  <a:pt x="84177" y="57555"/>
                  <a:pt x="93588" y="52905"/>
                  <a:pt x="98394" y="49950"/>
                </a:cubicBezTo>
                <a:cubicBezTo>
                  <a:pt x="99455" y="51638"/>
                  <a:pt x="100516" y="53288"/>
                  <a:pt x="101555" y="54888"/>
                </a:cubicBezTo>
                <a:cubicBezTo>
                  <a:pt x="107877" y="64555"/>
                  <a:pt x="113333" y="72905"/>
                  <a:pt x="113333" y="87272"/>
                </a:cubicBezTo>
                <a:cubicBezTo>
                  <a:pt x="113333" y="102311"/>
                  <a:pt x="98377" y="114544"/>
                  <a:pt x="80000" y="114544"/>
                </a:cubicBezTo>
                <a:moveTo>
                  <a:pt x="33150" y="16361"/>
                </a:moveTo>
                <a:lnTo>
                  <a:pt x="86850" y="16361"/>
                </a:lnTo>
                <a:cubicBezTo>
                  <a:pt x="87677" y="28516"/>
                  <a:pt x="91250" y="37416"/>
                  <a:pt x="95444" y="44944"/>
                </a:cubicBezTo>
                <a:cubicBezTo>
                  <a:pt x="90450" y="48277"/>
                  <a:pt x="75050" y="56777"/>
                  <a:pt x="57833" y="48733"/>
                </a:cubicBezTo>
                <a:cubicBezTo>
                  <a:pt x="44005" y="42272"/>
                  <a:pt x="32222" y="42661"/>
                  <a:pt x="25111" y="43955"/>
                </a:cubicBezTo>
                <a:cubicBezTo>
                  <a:pt x="29061" y="36633"/>
                  <a:pt x="32355" y="27983"/>
                  <a:pt x="33150" y="16361"/>
                </a:cubicBezTo>
                <a:moveTo>
                  <a:pt x="20000" y="5455"/>
                </a:moveTo>
                <a:lnTo>
                  <a:pt x="100000" y="5455"/>
                </a:lnTo>
                <a:lnTo>
                  <a:pt x="100000" y="10911"/>
                </a:lnTo>
                <a:lnTo>
                  <a:pt x="20000" y="10911"/>
                </a:lnTo>
                <a:cubicBezTo>
                  <a:pt x="20000" y="10911"/>
                  <a:pt x="20000" y="5455"/>
                  <a:pt x="20000" y="5455"/>
                </a:cubicBezTo>
                <a:close/>
                <a:moveTo>
                  <a:pt x="93572" y="16361"/>
                </a:moveTo>
                <a:lnTo>
                  <a:pt x="100000" y="16361"/>
                </a:lnTo>
                <a:cubicBezTo>
                  <a:pt x="103677" y="16361"/>
                  <a:pt x="106666" y="13916"/>
                  <a:pt x="106666" y="10911"/>
                </a:cubicBezTo>
                <a:lnTo>
                  <a:pt x="106666" y="5455"/>
                </a:lnTo>
                <a:cubicBezTo>
                  <a:pt x="106666" y="2444"/>
                  <a:pt x="103677" y="0"/>
                  <a:pt x="100000" y="0"/>
                </a:cubicBezTo>
                <a:lnTo>
                  <a:pt x="20000" y="0"/>
                </a:lnTo>
                <a:cubicBezTo>
                  <a:pt x="16322" y="0"/>
                  <a:pt x="13333" y="2444"/>
                  <a:pt x="13333" y="5455"/>
                </a:cubicBezTo>
                <a:lnTo>
                  <a:pt x="13333" y="10911"/>
                </a:lnTo>
                <a:cubicBezTo>
                  <a:pt x="13333" y="13916"/>
                  <a:pt x="16322" y="16361"/>
                  <a:pt x="20000" y="16361"/>
                </a:cubicBezTo>
                <a:lnTo>
                  <a:pt x="26427" y="16361"/>
                </a:lnTo>
                <a:cubicBezTo>
                  <a:pt x="24011" y="49650"/>
                  <a:pt x="0" y="56188"/>
                  <a:pt x="0" y="87272"/>
                </a:cubicBezTo>
                <a:cubicBezTo>
                  <a:pt x="0" y="105344"/>
                  <a:pt x="17911" y="120000"/>
                  <a:pt x="40000" y="120000"/>
                </a:cubicBezTo>
                <a:lnTo>
                  <a:pt x="80000" y="120000"/>
                </a:lnTo>
                <a:cubicBezTo>
                  <a:pt x="102088" y="120000"/>
                  <a:pt x="120000" y="105344"/>
                  <a:pt x="120000" y="87272"/>
                </a:cubicBezTo>
                <a:cubicBezTo>
                  <a:pt x="120000" y="56188"/>
                  <a:pt x="95988" y="49650"/>
                  <a:pt x="93572" y="16361"/>
                </a:cubicBezTo>
                <a:moveTo>
                  <a:pt x="96666" y="65455"/>
                </a:moveTo>
                <a:cubicBezTo>
                  <a:pt x="94822" y="65455"/>
                  <a:pt x="93333" y="66672"/>
                  <a:pt x="93333" y="68183"/>
                </a:cubicBezTo>
                <a:cubicBezTo>
                  <a:pt x="93333" y="69688"/>
                  <a:pt x="94822" y="70911"/>
                  <a:pt x="96666" y="70911"/>
                </a:cubicBezTo>
                <a:cubicBezTo>
                  <a:pt x="98511" y="70911"/>
                  <a:pt x="100000" y="69688"/>
                  <a:pt x="100000" y="68183"/>
                </a:cubicBezTo>
                <a:cubicBezTo>
                  <a:pt x="100000" y="66672"/>
                  <a:pt x="98511" y="65455"/>
                  <a:pt x="96666" y="65455"/>
                </a:cubicBezTo>
                <a:moveTo>
                  <a:pt x="33333" y="60000"/>
                </a:moveTo>
                <a:cubicBezTo>
                  <a:pt x="29655" y="60000"/>
                  <a:pt x="26666" y="62444"/>
                  <a:pt x="26666" y="65455"/>
                </a:cubicBezTo>
                <a:cubicBezTo>
                  <a:pt x="26666" y="68466"/>
                  <a:pt x="29655" y="70911"/>
                  <a:pt x="33333" y="70911"/>
                </a:cubicBezTo>
                <a:cubicBezTo>
                  <a:pt x="37011" y="70911"/>
                  <a:pt x="40000" y="68466"/>
                  <a:pt x="40000" y="65455"/>
                </a:cubicBezTo>
                <a:cubicBezTo>
                  <a:pt x="40000" y="62444"/>
                  <a:pt x="37011" y="60000"/>
                  <a:pt x="33333" y="60000"/>
                </a:cubicBezTo>
                <a:moveTo>
                  <a:pt x="30000" y="92727"/>
                </a:moveTo>
                <a:cubicBezTo>
                  <a:pt x="28155" y="92727"/>
                  <a:pt x="26666" y="93944"/>
                  <a:pt x="26666" y="95455"/>
                </a:cubicBezTo>
                <a:cubicBezTo>
                  <a:pt x="26666" y="96961"/>
                  <a:pt x="28155" y="98183"/>
                  <a:pt x="30000" y="98183"/>
                </a:cubicBezTo>
                <a:cubicBezTo>
                  <a:pt x="31844" y="98183"/>
                  <a:pt x="33333" y="96961"/>
                  <a:pt x="33333" y="95455"/>
                </a:cubicBezTo>
                <a:cubicBezTo>
                  <a:pt x="33333" y="93944"/>
                  <a:pt x="31844" y="92727"/>
                  <a:pt x="30000" y="92727"/>
                </a:cubicBezTo>
              </a:path>
            </a:pathLst>
          </a:custGeom>
          <a:solidFill>
            <a:schemeClr val="dk2"/>
          </a:solidFill>
          <a:ln>
            <a:noFill/>
          </a:ln>
        </p:spPr>
        <p:txBody>
          <a:bodyPr lIns="19038" tIns="19038" rIns="19038" bIns="19038" anchor="ctr" anchorCtr="0">
            <a:noAutofit/>
          </a:bodyPr>
          <a:lstStyle/>
          <a:p>
            <a:pPr defTabSz="457200"/>
            <a:endParaRPr sz="1500" kern="0">
              <a:solidFill>
                <a:srgbClr val="7F7F7F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F940D017-5593-D200-75A0-F13A16323D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2883" y="128611"/>
            <a:ext cx="1204921" cy="919169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054427B8-4626-E7FA-22D9-132AFF1DDE4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74" b="3705"/>
          <a:stretch/>
        </p:blipFill>
        <p:spPr>
          <a:xfrm>
            <a:off x="2095302" y="709547"/>
            <a:ext cx="7876362" cy="509448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C5210258-1D37-DA64-DA92-FA0C109E54D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2097"/>
          <a:stretch/>
        </p:blipFill>
        <p:spPr>
          <a:xfrm>
            <a:off x="3791166" y="0"/>
            <a:ext cx="4598838" cy="6714162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309504E6-6F62-854B-4A92-405BD74DAE40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05" t="2566" b="2674"/>
          <a:stretch/>
        </p:blipFill>
        <p:spPr>
          <a:xfrm>
            <a:off x="1453350" y="634211"/>
            <a:ext cx="9340553" cy="54395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1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" dur="2000"/>
                                        <p:tgtEl>
                                          <p:spTgt spid="1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12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6" dur="2000"/>
                                        <p:tgtEl>
                                          <p:spTgt spid="12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2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20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2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2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2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2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2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2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2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2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2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2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2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20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12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12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12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12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1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1000"/>
                                        <p:tgtEl>
                                          <p:spTgt spid="12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1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1000" fill="hold"/>
                                        <p:tgtEl>
                                          <p:spTgt spid="1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1000"/>
                                        <p:tgtEl>
                                          <p:spTgt spid="120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2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2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1000"/>
                                        <p:tgtEl>
                                          <p:spTgt spid="12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1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3" dur="1000" fill="hold"/>
                                        <p:tgtEl>
                                          <p:spTgt spid="1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6" dur="1000"/>
                                        <p:tgtEl>
                                          <p:spTgt spid="12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1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1" dur="1000"/>
                                        <p:tgtEl>
                                          <p:spTgt spid="12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1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1000" fill="hold"/>
                                        <p:tgtEl>
                                          <p:spTgt spid="1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12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1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1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3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0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3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4" fill="hold">
                      <p:stCondLst>
                        <p:cond delay="indefinite"/>
                      </p:stCondLst>
                      <p:childTnLst>
                        <p:par>
                          <p:cTn id="115" fill="hold">
                            <p:stCondLst>
                              <p:cond delay="0"/>
                            </p:stCondLst>
                            <p:childTnLst>
                              <p:par>
                                <p:cTn id="116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9" fill="hold">
                      <p:stCondLst>
                        <p:cond delay="indefinite"/>
                      </p:stCondLst>
                      <p:childTnLst>
                        <p:par>
                          <p:cTn id="120" fill="hold">
                            <p:stCondLst>
                              <p:cond delay="0"/>
                            </p:stCondLst>
                            <p:childTnLst>
                              <p:par>
                                <p:cTn id="121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23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4" fill="hold">
                      <p:stCondLst>
                        <p:cond delay="indefinite"/>
                      </p:stCondLst>
                      <p:childTnLst>
                        <p:par>
                          <p:cTn id="125" fill="hold">
                            <p:stCondLst>
                              <p:cond delay="0"/>
                            </p:stCondLst>
                            <p:childTnLst>
                              <p:par>
                                <p:cTn id="126" presetID="16" presetClass="exit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arn(inVertical)">
                                      <p:cBhvr>
                                        <p:cTn id="1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03" grpId="0" animBg="1"/>
      <p:bldP spid="1204" grpId="0" animBg="1"/>
      <p:bldP spid="1205" grpId="0" animBg="1"/>
      <p:bldP spid="1206" grpId="0" animBg="1"/>
      <p:bldP spid="1207" grpId="0" animBg="1"/>
      <p:bldP spid="1211" grpId="0"/>
      <p:bldP spid="1212" grpId="0"/>
      <p:bldP spid="1213" grpId="0"/>
      <p:bldP spid="1214" grpId="0"/>
      <p:bldP spid="1215" grpId="0"/>
      <p:bldP spid="1216" grpId="0"/>
      <p:bldP spid="1217" grpId="0"/>
      <p:bldP spid="1218" grpId="0"/>
      <p:bldP spid="1219" grpId="0"/>
      <p:bldP spid="1220" grpId="0"/>
      <p:bldP spid="1221" grpId="0" animBg="1"/>
      <p:bldP spid="1222" grpId="0" animBg="1"/>
      <p:bldP spid="1223" grpId="0" animBg="1"/>
      <p:bldP spid="1224" grpId="0" animBg="1"/>
      <p:bldP spid="122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architecture-3338012_960_720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85140" y="451485"/>
            <a:ext cx="11222355" cy="595503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485140" y="451485"/>
            <a:ext cx="11222990" cy="5955665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591310" y="1311275"/>
            <a:ext cx="117983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02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591310" y="2668270"/>
            <a:ext cx="2504083" cy="646331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配置及流程</a:t>
            </a:r>
            <a:endParaRPr kumimoji="0" lang="en-US" altLang="zh-C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91310" y="3872230"/>
            <a:ext cx="4845050" cy="437043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altLang="zh-CN" sz="2000" dirty="0">
                <a:solidFill>
                  <a:prstClr val="white">
                    <a:lumMod val="85000"/>
                  </a:prstClr>
                </a:solidFill>
              </a:rPr>
              <a:t>File server setup process.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721700" y="5633720"/>
            <a:ext cx="540000" cy="0"/>
          </a:xfrm>
          <a:prstGeom prst="line">
            <a:avLst/>
          </a:prstGeom>
          <a:ln w="508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7096760" y="1311275"/>
            <a:ext cx="3599180" cy="538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44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85000"/>
                    <a:alpha val="35000"/>
                  </a:prstClr>
                </a:solidFill>
                <a:effectLst/>
                <a:uLnTx/>
                <a:uFillTx/>
                <a:latin typeface="汉仪尚巍手书W" panose="00020600040101010101" charset="-122"/>
                <a:ea typeface="汉仪尚巍手书W" panose="00020600040101010101" charset="-122"/>
                <a:cs typeface="+mn-cs"/>
              </a:rPr>
              <a:t>B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6" grpId="0"/>
      <p:bldP spid="7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3" name="Shape 173"/>
          <p:cNvGrpSpPr/>
          <p:nvPr/>
        </p:nvGrpSpPr>
        <p:grpSpPr>
          <a:xfrm>
            <a:off x="1134073" y="3777856"/>
            <a:ext cx="9881958" cy="601346"/>
            <a:chOff x="4621547" y="6924280"/>
            <a:chExt cx="15050760" cy="915882"/>
          </a:xfrm>
        </p:grpSpPr>
        <p:grpSp>
          <p:nvGrpSpPr>
            <p:cNvPr id="174" name="Shape 174"/>
            <p:cNvGrpSpPr/>
            <p:nvPr/>
          </p:nvGrpSpPr>
          <p:grpSpPr>
            <a:xfrm>
              <a:off x="4621547" y="7220767"/>
              <a:ext cx="2471893" cy="598163"/>
              <a:chOff x="4621547" y="7220767"/>
              <a:chExt cx="2471893" cy="598163"/>
            </a:xfrm>
          </p:grpSpPr>
          <p:sp>
            <p:nvSpPr>
              <p:cNvPr id="175" name="Shape 175"/>
              <p:cNvSpPr/>
              <p:nvPr/>
            </p:nvSpPr>
            <p:spPr>
              <a:xfrm rot="-5400000" flipH="1">
                <a:off x="5696560" y="6145754"/>
                <a:ext cx="321868" cy="2471893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1"/>
              </a:solidFill>
              <a:ln>
                <a:noFill/>
              </a:ln>
            </p:spPr>
            <p:txBody>
              <a:bodyPr lIns="109700" tIns="54850" rIns="109700" bIns="54850" anchor="ctr" anchorCtr="0">
                <a:noAutofit/>
              </a:bodyPr>
              <a:lstStyle/>
              <a:p>
                <a:pPr algn="ctr" defTabSz="457200"/>
                <a:endParaRPr kern="0">
                  <a:solidFill>
                    <a:srgbClr val="FFFFFF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  <p:sp>
            <p:nvSpPr>
              <p:cNvPr id="176" name="Shape 176"/>
              <p:cNvSpPr/>
              <p:nvPr/>
            </p:nvSpPr>
            <p:spPr>
              <a:xfrm rot="5400000">
                <a:off x="5746001" y="7418885"/>
                <a:ext cx="342077" cy="458012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9619" y="117966"/>
                    </a:moveTo>
                    <a:lnTo>
                      <a:pt x="19619" y="117966"/>
                    </a:lnTo>
                    <a:cubicBezTo>
                      <a:pt x="114068" y="67118"/>
                      <a:pt x="114068" y="67118"/>
                      <a:pt x="114068" y="67118"/>
                    </a:cubicBezTo>
                    <a:cubicBezTo>
                      <a:pt x="118174" y="65084"/>
                      <a:pt x="119543" y="63050"/>
                      <a:pt x="119543" y="60338"/>
                    </a:cubicBezTo>
                    <a:cubicBezTo>
                      <a:pt x="119543" y="57288"/>
                      <a:pt x="118174" y="54576"/>
                      <a:pt x="114068" y="52542"/>
                    </a:cubicBezTo>
                    <a:cubicBezTo>
                      <a:pt x="19619" y="1694"/>
                      <a:pt x="19619" y="1694"/>
                      <a:pt x="19619" y="1694"/>
                    </a:cubicBezTo>
                    <a:cubicBezTo>
                      <a:pt x="15969" y="0"/>
                      <a:pt x="10494" y="0"/>
                      <a:pt x="6387" y="1694"/>
                    </a:cubicBezTo>
                    <a:cubicBezTo>
                      <a:pt x="2281" y="2711"/>
                      <a:pt x="0" y="5423"/>
                      <a:pt x="0" y="9491"/>
                    </a:cubicBezTo>
                    <a:cubicBezTo>
                      <a:pt x="0" y="109830"/>
                      <a:pt x="0" y="109830"/>
                      <a:pt x="0" y="109830"/>
                    </a:cubicBezTo>
                    <a:cubicBezTo>
                      <a:pt x="0" y="113898"/>
                      <a:pt x="2281" y="116610"/>
                      <a:pt x="6387" y="118644"/>
                    </a:cubicBezTo>
                    <a:cubicBezTo>
                      <a:pt x="10494" y="119661"/>
                      <a:pt x="15969" y="119661"/>
                      <a:pt x="19619" y="117966"/>
                    </a:cubicBezTo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lIns="45713" tIns="22850" rIns="45713" bIns="22850" anchor="ctr" anchorCtr="0">
                <a:noAutofit/>
              </a:bodyPr>
              <a:lstStyle/>
              <a:p>
                <a:pPr defTabSz="457200"/>
                <a:endParaRPr kern="0">
                  <a:solidFill>
                    <a:srgbClr val="7F7F7F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</p:grpSp>
        <p:grpSp>
          <p:nvGrpSpPr>
            <p:cNvPr id="177" name="Shape 177"/>
            <p:cNvGrpSpPr/>
            <p:nvPr/>
          </p:nvGrpSpPr>
          <p:grpSpPr>
            <a:xfrm>
              <a:off x="9653093" y="7220771"/>
              <a:ext cx="2471893" cy="619391"/>
              <a:chOff x="9653093" y="7220771"/>
              <a:chExt cx="2471893" cy="619391"/>
            </a:xfrm>
          </p:grpSpPr>
          <p:sp>
            <p:nvSpPr>
              <p:cNvPr id="178" name="Shape 178"/>
              <p:cNvSpPr/>
              <p:nvPr/>
            </p:nvSpPr>
            <p:spPr>
              <a:xfrm>
                <a:off x="9653093" y="7220771"/>
                <a:ext cx="2471893" cy="321871"/>
              </a:xfrm>
              <a:prstGeom prst="rect">
                <a:avLst/>
              </a:prstGeom>
              <a:solidFill>
                <a:schemeClr val="accent3"/>
              </a:solidFill>
              <a:ln>
                <a:noFill/>
              </a:ln>
            </p:spPr>
            <p:txBody>
              <a:bodyPr lIns="109700" tIns="54850" rIns="109700" bIns="54850" anchor="ctr" anchorCtr="0">
                <a:noAutofit/>
              </a:bodyPr>
              <a:lstStyle/>
              <a:p>
                <a:pPr algn="ctr" defTabSz="457200"/>
                <a:endParaRPr kern="0">
                  <a:solidFill>
                    <a:srgbClr val="FFFFFF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  <p:sp>
            <p:nvSpPr>
              <p:cNvPr id="179" name="Shape 179"/>
              <p:cNvSpPr/>
              <p:nvPr/>
            </p:nvSpPr>
            <p:spPr>
              <a:xfrm rot="5400000">
                <a:off x="10755033" y="7440117"/>
                <a:ext cx="342077" cy="458012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9619" y="117966"/>
                    </a:moveTo>
                    <a:lnTo>
                      <a:pt x="19619" y="117966"/>
                    </a:lnTo>
                    <a:cubicBezTo>
                      <a:pt x="114068" y="67118"/>
                      <a:pt x="114068" y="67118"/>
                      <a:pt x="114068" y="67118"/>
                    </a:cubicBezTo>
                    <a:cubicBezTo>
                      <a:pt x="118174" y="65084"/>
                      <a:pt x="119543" y="63050"/>
                      <a:pt x="119543" y="60338"/>
                    </a:cubicBezTo>
                    <a:cubicBezTo>
                      <a:pt x="119543" y="57288"/>
                      <a:pt x="118174" y="54576"/>
                      <a:pt x="114068" y="52542"/>
                    </a:cubicBezTo>
                    <a:cubicBezTo>
                      <a:pt x="19619" y="1694"/>
                      <a:pt x="19619" y="1694"/>
                      <a:pt x="19619" y="1694"/>
                    </a:cubicBezTo>
                    <a:cubicBezTo>
                      <a:pt x="15969" y="0"/>
                      <a:pt x="10494" y="0"/>
                      <a:pt x="6387" y="1694"/>
                    </a:cubicBezTo>
                    <a:cubicBezTo>
                      <a:pt x="2281" y="2711"/>
                      <a:pt x="0" y="5423"/>
                      <a:pt x="0" y="9491"/>
                    </a:cubicBezTo>
                    <a:cubicBezTo>
                      <a:pt x="0" y="109830"/>
                      <a:pt x="0" y="109830"/>
                      <a:pt x="0" y="109830"/>
                    </a:cubicBezTo>
                    <a:cubicBezTo>
                      <a:pt x="0" y="113898"/>
                      <a:pt x="2281" y="116610"/>
                      <a:pt x="6387" y="118644"/>
                    </a:cubicBezTo>
                    <a:cubicBezTo>
                      <a:pt x="10494" y="119661"/>
                      <a:pt x="15969" y="119661"/>
                      <a:pt x="19619" y="117966"/>
                    </a:cubicBezTo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lIns="45713" tIns="22850" rIns="45713" bIns="22850" anchor="ctr" anchorCtr="0">
                <a:noAutofit/>
              </a:bodyPr>
              <a:lstStyle/>
              <a:p>
                <a:pPr defTabSz="457200"/>
                <a:endParaRPr kern="0">
                  <a:solidFill>
                    <a:srgbClr val="7F7F7F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</p:grpSp>
        <p:grpSp>
          <p:nvGrpSpPr>
            <p:cNvPr id="180" name="Shape 180"/>
            <p:cNvGrpSpPr/>
            <p:nvPr/>
          </p:nvGrpSpPr>
          <p:grpSpPr>
            <a:xfrm>
              <a:off x="14684640" y="7220768"/>
              <a:ext cx="2471893" cy="604161"/>
              <a:chOff x="14684640" y="7220768"/>
              <a:chExt cx="2471893" cy="604161"/>
            </a:xfrm>
          </p:grpSpPr>
          <p:sp>
            <p:nvSpPr>
              <p:cNvPr id="181" name="Shape 181"/>
              <p:cNvSpPr/>
              <p:nvPr/>
            </p:nvSpPr>
            <p:spPr>
              <a:xfrm>
                <a:off x="14684640" y="7220768"/>
                <a:ext cx="2471893" cy="321871"/>
              </a:xfrm>
              <a:prstGeom prst="rect">
                <a:avLst/>
              </a:prstGeom>
              <a:solidFill>
                <a:schemeClr val="accent5"/>
              </a:solidFill>
              <a:ln>
                <a:noFill/>
              </a:ln>
            </p:spPr>
            <p:txBody>
              <a:bodyPr lIns="109700" tIns="54850" rIns="109700" bIns="54850" anchor="ctr" anchorCtr="0">
                <a:noAutofit/>
              </a:bodyPr>
              <a:lstStyle/>
              <a:p>
                <a:pPr algn="ctr" defTabSz="457200"/>
                <a:endParaRPr kern="0">
                  <a:solidFill>
                    <a:srgbClr val="FFFFFF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  <p:sp>
            <p:nvSpPr>
              <p:cNvPr id="182" name="Shape 182"/>
              <p:cNvSpPr/>
              <p:nvPr/>
            </p:nvSpPr>
            <p:spPr>
              <a:xfrm rot="5400000">
                <a:off x="15834926" y="7424885"/>
                <a:ext cx="342077" cy="458012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9619" y="117966"/>
                    </a:moveTo>
                    <a:lnTo>
                      <a:pt x="19619" y="117966"/>
                    </a:lnTo>
                    <a:cubicBezTo>
                      <a:pt x="114068" y="67118"/>
                      <a:pt x="114068" y="67118"/>
                      <a:pt x="114068" y="67118"/>
                    </a:cubicBezTo>
                    <a:cubicBezTo>
                      <a:pt x="118174" y="65084"/>
                      <a:pt x="119543" y="63050"/>
                      <a:pt x="119543" y="60338"/>
                    </a:cubicBezTo>
                    <a:cubicBezTo>
                      <a:pt x="119543" y="57288"/>
                      <a:pt x="118174" y="54576"/>
                      <a:pt x="114068" y="52542"/>
                    </a:cubicBezTo>
                    <a:cubicBezTo>
                      <a:pt x="19619" y="1694"/>
                      <a:pt x="19619" y="1694"/>
                      <a:pt x="19619" y="1694"/>
                    </a:cubicBezTo>
                    <a:cubicBezTo>
                      <a:pt x="15969" y="0"/>
                      <a:pt x="10494" y="0"/>
                      <a:pt x="6387" y="1694"/>
                    </a:cubicBezTo>
                    <a:cubicBezTo>
                      <a:pt x="2281" y="2711"/>
                      <a:pt x="0" y="5423"/>
                      <a:pt x="0" y="9491"/>
                    </a:cubicBezTo>
                    <a:cubicBezTo>
                      <a:pt x="0" y="109830"/>
                      <a:pt x="0" y="109830"/>
                      <a:pt x="0" y="109830"/>
                    </a:cubicBezTo>
                    <a:cubicBezTo>
                      <a:pt x="0" y="113898"/>
                      <a:pt x="2281" y="116610"/>
                      <a:pt x="6387" y="118644"/>
                    </a:cubicBezTo>
                    <a:cubicBezTo>
                      <a:pt x="10494" y="119661"/>
                      <a:pt x="15969" y="119661"/>
                      <a:pt x="19619" y="117966"/>
                    </a:cubicBezTo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lIns="45713" tIns="22850" rIns="45713" bIns="22850" anchor="ctr" anchorCtr="0">
                <a:noAutofit/>
              </a:bodyPr>
              <a:lstStyle/>
              <a:p>
                <a:pPr defTabSz="457200"/>
                <a:endParaRPr kern="0">
                  <a:solidFill>
                    <a:srgbClr val="7F7F7F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</p:grpSp>
        <p:grpSp>
          <p:nvGrpSpPr>
            <p:cNvPr id="183" name="Shape 183"/>
            <p:cNvGrpSpPr/>
            <p:nvPr/>
          </p:nvGrpSpPr>
          <p:grpSpPr>
            <a:xfrm>
              <a:off x="17200413" y="6945511"/>
              <a:ext cx="2471893" cy="597120"/>
              <a:chOff x="17200413" y="6945511"/>
              <a:chExt cx="2471893" cy="597120"/>
            </a:xfrm>
          </p:grpSpPr>
          <p:sp>
            <p:nvSpPr>
              <p:cNvPr id="184" name="Shape 184"/>
              <p:cNvSpPr/>
              <p:nvPr/>
            </p:nvSpPr>
            <p:spPr>
              <a:xfrm rot="5400000">
                <a:off x="18275426" y="6145750"/>
                <a:ext cx="321868" cy="2471893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accent6"/>
              </a:solidFill>
              <a:ln>
                <a:noFill/>
              </a:ln>
            </p:spPr>
            <p:txBody>
              <a:bodyPr lIns="109700" tIns="54850" rIns="109700" bIns="54850" anchor="ctr" anchorCtr="0">
                <a:noAutofit/>
              </a:bodyPr>
              <a:lstStyle/>
              <a:p>
                <a:pPr algn="ctr" defTabSz="457200"/>
                <a:endParaRPr kern="0">
                  <a:solidFill>
                    <a:srgbClr val="FFFFFF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  <p:sp>
            <p:nvSpPr>
              <p:cNvPr id="185" name="Shape 185"/>
              <p:cNvSpPr/>
              <p:nvPr/>
            </p:nvSpPr>
            <p:spPr>
              <a:xfrm rot="-5400000">
                <a:off x="18271028" y="6887543"/>
                <a:ext cx="342077" cy="458012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9619" y="117966"/>
                    </a:moveTo>
                    <a:lnTo>
                      <a:pt x="19619" y="117966"/>
                    </a:lnTo>
                    <a:cubicBezTo>
                      <a:pt x="114068" y="67118"/>
                      <a:pt x="114068" y="67118"/>
                      <a:pt x="114068" y="67118"/>
                    </a:cubicBezTo>
                    <a:cubicBezTo>
                      <a:pt x="118174" y="65084"/>
                      <a:pt x="119543" y="63050"/>
                      <a:pt x="119543" y="60338"/>
                    </a:cubicBezTo>
                    <a:cubicBezTo>
                      <a:pt x="119543" y="57288"/>
                      <a:pt x="118174" y="54576"/>
                      <a:pt x="114068" y="52542"/>
                    </a:cubicBezTo>
                    <a:cubicBezTo>
                      <a:pt x="19619" y="1694"/>
                      <a:pt x="19619" y="1694"/>
                      <a:pt x="19619" y="1694"/>
                    </a:cubicBezTo>
                    <a:cubicBezTo>
                      <a:pt x="15969" y="0"/>
                      <a:pt x="10494" y="0"/>
                      <a:pt x="6387" y="1694"/>
                    </a:cubicBezTo>
                    <a:cubicBezTo>
                      <a:pt x="2281" y="2711"/>
                      <a:pt x="0" y="5423"/>
                      <a:pt x="0" y="9491"/>
                    </a:cubicBezTo>
                    <a:cubicBezTo>
                      <a:pt x="0" y="109830"/>
                      <a:pt x="0" y="109830"/>
                      <a:pt x="0" y="109830"/>
                    </a:cubicBezTo>
                    <a:cubicBezTo>
                      <a:pt x="0" y="113898"/>
                      <a:pt x="2281" y="116610"/>
                      <a:pt x="6387" y="118644"/>
                    </a:cubicBezTo>
                    <a:cubicBezTo>
                      <a:pt x="10494" y="119661"/>
                      <a:pt x="15969" y="119661"/>
                      <a:pt x="19619" y="117966"/>
                    </a:cubicBezTo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lIns="45713" tIns="22850" rIns="45713" bIns="22850" anchor="ctr" anchorCtr="0">
                <a:noAutofit/>
              </a:bodyPr>
              <a:lstStyle/>
              <a:p>
                <a:pPr defTabSz="457200"/>
                <a:endParaRPr kern="0">
                  <a:solidFill>
                    <a:srgbClr val="7F7F7F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</p:grpSp>
        <p:grpSp>
          <p:nvGrpSpPr>
            <p:cNvPr id="186" name="Shape 186"/>
            <p:cNvGrpSpPr/>
            <p:nvPr/>
          </p:nvGrpSpPr>
          <p:grpSpPr>
            <a:xfrm>
              <a:off x="12168867" y="6924280"/>
              <a:ext cx="2471893" cy="618359"/>
              <a:chOff x="12168867" y="6924280"/>
              <a:chExt cx="2471893" cy="618359"/>
            </a:xfrm>
          </p:grpSpPr>
          <p:sp>
            <p:nvSpPr>
              <p:cNvPr id="187" name="Shape 187"/>
              <p:cNvSpPr/>
              <p:nvPr/>
            </p:nvSpPr>
            <p:spPr>
              <a:xfrm>
                <a:off x="12168867" y="7220768"/>
                <a:ext cx="2471893" cy="321871"/>
              </a:xfrm>
              <a:prstGeom prst="rect">
                <a:avLst/>
              </a:prstGeom>
              <a:solidFill>
                <a:schemeClr val="accent4"/>
              </a:solidFill>
              <a:ln>
                <a:noFill/>
              </a:ln>
            </p:spPr>
            <p:txBody>
              <a:bodyPr lIns="109700" tIns="54850" rIns="109700" bIns="54850" anchor="ctr" anchorCtr="0">
                <a:noAutofit/>
              </a:bodyPr>
              <a:lstStyle/>
              <a:p>
                <a:pPr algn="ctr" defTabSz="457200"/>
                <a:endParaRPr kern="0">
                  <a:solidFill>
                    <a:srgbClr val="FFFFFF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  <p:sp>
            <p:nvSpPr>
              <p:cNvPr id="188" name="Shape 188"/>
              <p:cNvSpPr/>
              <p:nvPr/>
            </p:nvSpPr>
            <p:spPr>
              <a:xfrm rot="-5400000">
                <a:off x="13261997" y="6866312"/>
                <a:ext cx="342077" cy="458012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9619" y="117966"/>
                    </a:moveTo>
                    <a:lnTo>
                      <a:pt x="19619" y="117966"/>
                    </a:lnTo>
                    <a:cubicBezTo>
                      <a:pt x="114068" y="67118"/>
                      <a:pt x="114068" y="67118"/>
                      <a:pt x="114068" y="67118"/>
                    </a:cubicBezTo>
                    <a:cubicBezTo>
                      <a:pt x="118174" y="65084"/>
                      <a:pt x="119543" y="63050"/>
                      <a:pt x="119543" y="60338"/>
                    </a:cubicBezTo>
                    <a:cubicBezTo>
                      <a:pt x="119543" y="57288"/>
                      <a:pt x="118174" y="54576"/>
                      <a:pt x="114068" y="52542"/>
                    </a:cubicBezTo>
                    <a:cubicBezTo>
                      <a:pt x="19619" y="1694"/>
                      <a:pt x="19619" y="1694"/>
                      <a:pt x="19619" y="1694"/>
                    </a:cubicBezTo>
                    <a:cubicBezTo>
                      <a:pt x="15969" y="0"/>
                      <a:pt x="10494" y="0"/>
                      <a:pt x="6387" y="1694"/>
                    </a:cubicBezTo>
                    <a:cubicBezTo>
                      <a:pt x="2281" y="2711"/>
                      <a:pt x="0" y="5423"/>
                      <a:pt x="0" y="9491"/>
                    </a:cubicBezTo>
                    <a:cubicBezTo>
                      <a:pt x="0" y="109830"/>
                      <a:pt x="0" y="109830"/>
                      <a:pt x="0" y="109830"/>
                    </a:cubicBezTo>
                    <a:cubicBezTo>
                      <a:pt x="0" y="113898"/>
                      <a:pt x="2281" y="116610"/>
                      <a:pt x="6387" y="118644"/>
                    </a:cubicBezTo>
                    <a:cubicBezTo>
                      <a:pt x="10494" y="119661"/>
                      <a:pt x="15969" y="119661"/>
                      <a:pt x="19619" y="117966"/>
                    </a:cubicBezTo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lIns="45713" tIns="22850" rIns="45713" bIns="22850" anchor="ctr" anchorCtr="0">
                <a:noAutofit/>
              </a:bodyPr>
              <a:lstStyle/>
              <a:p>
                <a:pPr defTabSz="457200"/>
                <a:endParaRPr kern="0">
                  <a:solidFill>
                    <a:srgbClr val="7F7F7F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</p:grpSp>
        <p:grpSp>
          <p:nvGrpSpPr>
            <p:cNvPr id="189" name="Shape 189"/>
            <p:cNvGrpSpPr/>
            <p:nvPr/>
          </p:nvGrpSpPr>
          <p:grpSpPr>
            <a:xfrm>
              <a:off x="7137321" y="6939512"/>
              <a:ext cx="2471893" cy="603133"/>
              <a:chOff x="7137321" y="6939512"/>
              <a:chExt cx="2471893" cy="603133"/>
            </a:xfrm>
          </p:grpSpPr>
          <p:sp>
            <p:nvSpPr>
              <p:cNvPr id="190" name="Shape 190"/>
              <p:cNvSpPr/>
              <p:nvPr/>
            </p:nvSpPr>
            <p:spPr>
              <a:xfrm>
                <a:off x="7137321" y="7220774"/>
                <a:ext cx="2471893" cy="321871"/>
              </a:xfrm>
              <a:prstGeom prst="rect">
                <a:avLst/>
              </a:prstGeom>
              <a:solidFill>
                <a:schemeClr val="accent2"/>
              </a:solidFill>
              <a:ln>
                <a:noFill/>
              </a:ln>
            </p:spPr>
            <p:txBody>
              <a:bodyPr lIns="109700" tIns="54850" rIns="109700" bIns="54850" anchor="ctr" anchorCtr="0">
                <a:noAutofit/>
              </a:bodyPr>
              <a:lstStyle/>
              <a:p>
                <a:pPr algn="ctr" defTabSz="457200"/>
                <a:endParaRPr kern="0">
                  <a:solidFill>
                    <a:srgbClr val="FFFFFF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  <p:sp>
            <p:nvSpPr>
              <p:cNvPr id="191" name="Shape 191"/>
              <p:cNvSpPr/>
              <p:nvPr/>
            </p:nvSpPr>
            <p:spPr>
              <a:xfrm rot="-5400000">
                <a:off x="8182103" y="6881544"/>
                <a:ext cx="342077" cy="458012"/>
              </a:xfrm>
              <a:custGeom>
                <a:avLst/>
                <a:gdLst/>
                <a:ahLst/>
                <a:cxnLst/>
                <a:rect l="0" t="0" r="0" b="0"/>
                <a:pathLst>
                  <a:path w="120000" h="120000" extrusionOk="0">
                    <a:moveTo>
                      <a:pt x="19619" y="117966"/>
                    </a:moveTo>
                    <a:lnTo>
                      <a:pt x="19619" y="117966"/>
                    </a:lnTo>
                    <a:cubicBezTo>
                      <a:pt x="114068" y="67118"/>
                      <a:pt x="114068" y="67118"/>
                      <a:pt x="114068" y="67118"/>
                    </a:cubicBezTo>
                    <a:cubicBezTo>
                      <a:pt x="118174" y="65084"/>
                      <a:pt x="119543" y="63050"/>
                      <a:pt x="119543" y="60338"/>
                    </a:cubicBezTo>
                    <a:cubicBezTo>
                      <a:pt x="119543" y="57288"/>
                      <a:pt x="118174" y="54576"/>
                      <a:pt x="114068" y="52542"/>
                    </a:cubicBezTo>
                    <a:cubicBezTo>
                      <a:pt x="19619" y="1694"/>
                      <a:pt x="19619" y="1694"/>
                      <a:pt x="19619" y="1694"/>
                    </a:cubicBezTo>
                    <a:cubicBezTo>
                      <a:pt x="15969" y="0"/>
                      <a:pt x="10494" y="0"/>
                      <a:pt x="6387" y="1694"/>
                    </a:cubicBezTo>
                    <a:cubicBezTo>
                      <a:pt x="2281" y="2711"/>
                      <a:pt x="0" y="5423"/>
                      <a:pt x="0" y="9491"/>
                    </a:cubicBezTo>
                    <a:cubicBezTo>
                      <a:pt x="0" y="109830"/>
                      <a:pt x="0" y="109830"/>
                      <a:pt x="0" y="109830"/>
                    </a:cubicBezTo>
                    <a:cubicBezTo>
                      <a:pt x="0" y="113898"/>
                      <a:pt x="2281" y="116610"/>
                      <a:pt x="6387" y="118644"/>
                    </a:cubicBezTo>
                    <a:cubicBezTo>
                      <a:pt x="10494" y="119661"/>
                      <a:pt x="15969" y="119661"/>
                      <a:pt x="19619" y="117966"/>
                    </a:cubicBezTo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lIns="45713" tIns="22850" rIns="45713" bIns="22850" anchor="ctr" anchorCtr="0">
                <a:noAutofit/>
              </a:bodyPr>
              <a:lstStyle/>
              <a:p>
                <a:pPr defTabSz="457200"/>
                <a:endParaRPr kern="0">
                  <a:solidFill>
                    <a:srgbClr val="7F7F7F"/>
                  </a:solidFill>
                  <a:latin typeface="Montserrat" panose="02000505000000020004"/>
                  <a:ea typeface="Montserrat" panose="02000505000000020004"/>
                  <a:cs typeface="Montserrat" panose="02000505000000020004"/>
                  <a:sym typeface="Montserrat" panose="02000505000000020004"/>
                </a:endParaRPr>
              </a:p>
            </p:txBody>
          </p:sp>
        </p:grpSp>
      </p:grpSp>
      <p:sp>
        <p:nvSpPr>
          <p:cNvPr id="192" name="Shape 192"/>
          <p:cNvSpPr/>
          <p:nvPr/>
        </p:nvSpPr>
        <p:spPr>
          <a:xfrm>
            <a:off x="1482342" y="2245196"/>
            <a:ext cx="1033719" cy="1052152"/>
          </a:xfrm>
          <a:prstGeom prst="ellipse">
            <a:avLst/>
          </a:prstGeom>
          <a:noFill/>
          <a:ln w="12700" cap="flat" cmpd="sng">
            <a:solidFill>
              <a:schemeClr val="dk2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21888" tIns="60938" rIns="121888" bIns="60938" anchor="ctr" anchorCtr="0">
            <a:noAutofit/>
          </a:bodyPr>
          <a:lstStyle/>
          <a:p>
            <a:pPr algn="ctr" defTabSz="457200"/>
            <a:endParaRPr kern="0">
              <a:solidFill>
                <a:srgbClr val="FFFFF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93" name="Shape 193"/>
          <p:cNvSpPr/>
          <p:nvPr/>
        </p:nvSpPr>
        <p:spPr>
          <a:xfrm>
            <a:off x="3053346" y="4872779"/>
            <a:ext cx="1033719" cy="1052152"/>
          </a:xfrm>
          <a:prstGeom prst="ellipse">
            <a:avLst/>
          </a:prstGeom>
          <a:noFill/>
          <a:ln w="12700" cap="flat" cmpd="sng">
            <a:solidFill>
              <a:schemeClr val="dk2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21888" tIns="60938" rIns="121888" bIns="60938" anchor="ctr" anchorCtr="0">
            <a:noAutofit/>
          </a:bodyPr>
          <a:lstStyle/>
          <a:p>
            <a:pPr algn="ctr" defTabSz="457200"/>
            <a:endParaRPr kern="0">
              <a:solidFill>
                <a:srgbClr val="FFFFF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cxnSp>
        <p:nvCxnSpPr>
          <p:cNvPr id="194" name="Shape 194"/>
          <p:cNvCxnSpPr/>
          <p:nvPr/>
        </p:nvCxnSpPr>
        <p:spPr>
          <a:xfrm rot="10800000">
            <a:off x="1999201" y="3392103"/>
            <a:ext cx="0" cy="42943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195" name="Shape 195"/>
          <p:cNvCxnSpPr/>
          <p:nvPr/>
        </p:nvCxnSpPr>
        <p:spPr>
          <a:xfrm rot="10800000">
            <a:off x="3570205" y="4335398"/>
            <a:ext cx="0" cy="42943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196" name="Shape 196"/>
          <p:cNvSpPr/>
          <p:nvPr/>
        </p:nvSpPr>
        <p:spPr>
          <a:xfrm>
            <a:off x="4730324" y="2245196"/>
            <a:ext cx="1033719" cy="1052152"/>
          </a:xfrm>
          <a:prstGeom prst="ellipse">
            <a:avLst/>
          </a:prstGeom>
          <a:noFill/>
          <a:ln w="12700" cap="flat" cmpd="sng">
            <a:solidFill>
              <a:schemeClr val="dk2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21888" tIns="60938" rIns="121888" bIns="60938" anchor="ctr" anchorCtr="0">
            <a:noAutofit/>
          </a:bodyPr>
          <a:lstStyle/>
          <a:p>
            <a:pPr algn="ctr" defTabSz="457200"/>
            <a:endParaRPr kern="0">
              <a:solidFill>
                <a:srgbClr val="FFFFF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197" name="Shape 197"/>
          <p:cNvSpPr/>
          <p:nvPr/>
        </p:nvSpPr>
        <p:spPr>
          <a:xfrm>
            <a:off x="6448163" y="4872779"/>
            <a:ext cx="1033719" cy="1052152"/>
          </a:xfrm>
          <a:prstGeom prst="ellipse">
            <a:avLst/>
          </a:prstGeom>
          <a:noFill/>
          <a:ln w="12700" cap="flat" cmpd="sng">
            <a:solidFill>
              <a:schemeClr val="dk2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21888" tIns="60938" rIns="121888" bIns="60938" anchor="ctr" anchorCtr="0">
            <a:noAutofit/>
          </a:bodyPr>
          <a:lstStyle/>
          <a:p>
            <a:pPr algn="ctr" defTabSz="457200"/>
            <a:endParaRPr kern="0">
              <a:solidFill>
                <a:srgbClr val="FFFFF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cxnSp>
        <p:nvCxnSpPr>
          <p:cNvPr id="198" name="Shape 198"/>
          <p:cNvCxnSpPr/>
          <p:nvPr/>
        </p:nvCxnSpPr>
        <p:spPr>
          <a:xfrm rot="10800000">
            <a:off x="5247182" y="3392103"/>
            <a:ext cx="0" cy="42943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199" name="Shape 199"/>
          <p:cNvCxnSpPr/>
          <p:nvPr/>
        </p:nvCxnSpPr>
        <p:spPr>
          <a:xfrm rot="10800000">
            <a:off x="6965021" y="4335398"/>
            <a:ext cx="0" cy="42943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200" name="Shape 200"/>
          <p:cNvSpPr/>
          <p:nvPr/>
        </p:nvSpPr>
        <p:spPr>
          <a:xfrm>
            <a:off x="8086670" y="2245196"/>
            <a:ext cx="1033719" cy="1052152"/>
          </a:xfrm>
          <a:prstGeom prst="ellipse">
            <a:avLst/>
          </a:prstGeom>
          <a:noFill/>
          <a:ln w="12700" cap="flat" cmpd="sng">
            <a:solidFill>
              <a:schemeClr val="dk2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21888" tIns="60938" rIns="121888" bIns="60938" anchor="ctr" anchorCtr="0">
            <a:noAutofit/>
          </a:bodyPr>
          <a:lstStyle/>
          <a:p>
            <a:pPr algn="ctr" defTabSz="457200"/>
            <a:endParaRPr kern="0">
              <a:solidFill>
                <a:srgbClr val="FFFFF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01" name="Shape 201"/>
          <p:cNvSpPr/>
          <p:nvPr/>
        </p:nvSpPr>
        <p:spPr>
          <a:xfrm>
            <a:off x="9657673" y="4872779"/>
            <a:ext cx="1033719" cy="1052152"/>
          </a:xfrm>
          <a:prstGeom prst="ellipse">
            <a:avLst/>
          </a:prstGeom>
          <a:noFill/>
          <a:ln w="12700" cap="flat" cmpd="sng">
            <a:solidFill>
              <a:schemeClr val="dk2"/>
            </a:solidFill>
            <a:prstDash val="solid"/>
            <a:miter/>
            <a:headEnd type="none" w="med" len="med"/>
            <a:tailEnd type="none" w="med" len="med"/>
          </a:ln>
        </p:spPr>
        <p:txBody>
          <a:bodyPr lIns="121888" tIns="60938" rIns="121888" bIns="60938" anchor="ctr" anchorCtr="0">
            <a:noAutofit/>
          </a:bodyPr>
          <a:lstStyle/>
          <a:p>
            <a:pPr algn="ctr" defTabSz="457200"/>
            <a:endParaRPr kern="0">
              <a:solidFill>
                <a:srgbClr val="FFFFF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cxnSp>
        <p:nvCxnSpPr>
          <p:cNvPr id="202" name="Shape 202"/>
          <p:cNvCxnSpPr/>
          <p:nvPr/>
        </p:nvCxnSpPr>
        <p:spPr>
          <a:xfrm rot="10800000">
            <a:off x="8603527" y="3392103"/>
            <a:ext cx="0" cy="42943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/>
            <a:headEnd type="none" w="med" len="med"/>
            <a:tailEnd type="none" w="med" len="med"/>
          </a:ln>
        </p:spPr>
      </p:cxnSp>
      <p:cxnSp>
        <p:nvCxnSpPr>
          <p:cNvPr id="203" name="Shape 203"/>
          <p:cNvCxnSpPr/>
          <p:nvPr/>
        </p:nvCxnSpPr>
        <p:spPr>
          <a:xfrm rot="10800000">
            <a:off x="10174531" y="4335398"/>
            <a:ext cx="0" cy="429431"/>
          </a:xfrm>
          <a:prstGeom prst="straightConnector1">
            <a:avLst/>
          </a:prstGeom>
          <a:noFill/>
          <a:ln w="9525" cap="flat" cmpd="sng">
            <a:solidFill>
              <a:srgbClr val="D8D8D8"/>
            </a:solidFill>
            <a:prstDash val="solid"/>
            <a:miter/>
            <a:headEnd type="none" w="med" len="med"/>
            <a:tailEnd type="none" w="med" len="med"/>
          </a:ln>
        </p:spPr>
      </p:cxnSp>
      <p:sp>
        <p:nvSpPr>
          <p:cNvPr id="204" name="Shape 204"/>
          <p:cNvSpPr txBox="1"/>
          <p:nvPr/>
        </p:nvSpPr>
        <p:spPr>
          <a:xfrm>
            <a:off x="2845278" y="1979988"/>
            <a:ext cx="1447466" cy="1405492"/>
          </a:xfrm>
          <a:prstGeom prst="rect">
            <a:avLst/>
          </a:prstGeom>
          <a:noFill/>
          <a:ln>
            <a:noFill/>
          </a:ln>
        </p:spPr>
        <p:txBody>
          <a:bodyPr lIns="121888" tIns="60938" rIns="121888" bIns="60938" anchor="t" anchorCtr="0">
            <a:noAutofit/>
          </a:bodyPr>
          <a:lstStyle/>
          <a:p>
            <a:pPr algn="ctr" defTabSz="457200">
              <a:lnSpc>
                <a:spcPct val="126000"/>
              </a:lnSpc>
              <a:buSzPct val="25000"/>
            </a:pPr>
            <a:r>
              <a:rPr lang="en-US" sz="16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STEP TWO</a:t>
            </a:r>
          </a:p>
          <a:p>
            <a:pPr algn="ctr" defTabSz="457200">
              <a:lnSpc>
                <a:spcPct val="202000"/>
              </a:lnSpc>
              <a:buSzPct val="25000"/>
            </a:pPr>
            <a:r>
              <a:rPr lang="zh-CN" altLang="en-US" sz="1000" kern="0" dirty="0"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设置虚拟主机，</a:t>
            </a:r>
            <a:endParaRPr lang="en-US" altLang="zh-CN" sz="1000" kern="0" dirty="0"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algn="ctr" defTabSz="457200">
              <a:lnSpc>
                <a:spcPct val="202000"/>
              </a:lnSpc>
              <a:buSzPct val="25000"/>
            </a:pPr>
            <a:r>
              <a:rPr lang="zh-CN" altLang="en-US" sz="1000" b="0" i="0" dirty="0">
                <a:effectLst/>
                <a:latin typeface="PingFang SC"/>
              </a:rPr>
              <a:t>用于管理来自一个服务器的多个域的配置</a:t>
            </a:r>
            <a:r>
              <a:rPr lang="zh-CN" altLang="en-US" sz="10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。</a:t>
            </a:r>
            <a:endParaRPr lang="en-US" sz="1000" kern="0" dirty="0">
              <a:solidFill>
                <a:srgbClr val="7F7F7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05" name="Shape 205"/>
          <p:cNvSpPr txBox="1"/>
          <p:nvPr/>
        </p:nvSpPr>
        <p:spPr>
          <a:xfrm>
            <a:off x="3337816" y="695003"/>
            <a:ext cx="5484835" cy="553998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algn="ctr" defTabSz="457200">
              <a:buSzPct val="25000"/>
            </a:pPr>
            <a:r>
              <a:rPr lang="zh-CN" altLang="en-US" sz="3300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配 置 及 流 程</a:t>
            </a:r>
            <a:endParaRPr lang="en-US" sz="3300" kern="0" dirty="0">
              <a:solidFill>
                <a:srgbClr val="000000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06" name="Shape 206"/>
          <p:cNvSpPr txBox="1"/>
          <p:nvPr/>
        </p:nvSpPr>
        <p:spPr>
          <a:xfrm>
            <a:off x="4513261" y="464934"/>
            <a:ext cx="3133947" cy="169277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algn="ctr" defTabSz="457200">
              <a:buClr>
                <a:srgbClr val="000000"/>
              </a:buClr>
              <a:buSzPct val="25000"/>
            </a:pPr>
            <a:r>
              <a:rPr lang="en-US" sz="800" kern="0" dirty="0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C  O  N  F  I  G  U  R  A  T  I  O  N     A  N  D     P  R  O  C  E  S  </a:t>
            </a:r>
            <a:r>
              <a:rPr lang="en-US" sz="800" kern="0" dirty="0" err="1">
                <a:solidFill>
                  <a:srgbClr val="000000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</a:t>
            </a:r>
            <a:endParaRPr lang="en-US" sz="800" kern="0" dirty="0">
              <a:solidFill>
                <a:srgbClr val="000000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algn="ctr" defTabSz="457200"/>
            <a:endParaRPr sz="800" kern="0" dirty="0">
              <a:solidFill>
                <a:srgbClr val="000000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07" name="Shape 207"/>
          <p:cNvSpPr txBox="1"/>
          <p:nvPr/>
        </p:nvSpPr>
        <p:spPr>
          <a:xfrm>
            <a:off x="2434698" y="1309793"/>
            <a:ext cx="7329171" cy="461665"/>
          </a:xfrm>
          <a:prstGeom prst="rect">
            <a:avLst/>
          </a:prstGeom>
          <a:noFill/>
          <a:ln>
            <a:noFill/>
          </a:ln>
        </p:spPr>
        <p:txBody>
          <a:bodyPr lIns="45713" tIns="22850" rIns="45713" bIns="22850" anchor="t" anchorCtr="0">
            <a:noAutofit/>
          </a:bodyPr>
          <a:lstStyle/>
          <a:p>
            <a:pPr algn="ctr" defTabSz="457200">
              <a:lnSpc>
                <a:spcPct val="150000"/>
              </a:lnSpc>
              <a:buSzPct val="25000"/>
            </a:pPr>
            <a:r>
              <a:rPr lang="en-US" sz="9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The configuration part is shown in the figure, and the basic process is trial and error correction after building the website foundation.</a:t>
            </a:r>
          </a:p>
        </p:txBody>
      </p:sp>
      <p:sp>
        <p:nvSpPr>
          <p:cNvPr id="208" name="Shape 208"/>
          <p:cNvSpPr txBox="1"/>
          <p:nvPr/>
        </p:nvSpPr>
        <p:spPr>
          <a:xfrm>
            <a:off x="1275467" y="4617105"/>
            <a:ext cx="1447466" cy="1405492"/>
          </a:xfrm>
          <a:prstGeom prst="rect">
            <a:avLst/>
          </a:prstGeom>
          <a:noFill/>
          <a:ln>
            <a:noFill/>
          </a:ln>
        </p:spPr>
        <p:txBody>
          <a:bodyPr lIns="121888" tIns="60938" rIns="121888" bIns="60938" anchor="t" anchorCtr="0">
            <a:noAutofit/>
          </a:bodyPr>
          <a:lstStyle/>
          <a:p>
            <a:pPr algn="ctr" defTabSz="457200">
              <a:lnSpc>
                <a:spcPct val="126000"/>
              </a:lnSpc>
              <a:buSzPct val="25000"/>
            </a:pPr>
            <a:r>
              <a:rPr lang="en-US" sz="16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STEP ONE</a:t>
            </a:r>
          </a:p>
          <a:p>
            <a:pPr algn="ctr" defTabSz="457200">
              <a:lnSpc>
                <a:spcPct val="202000"/>
              </a:lnSpc>
              <a:buSzPct val="25000"/>
            </a:pPr>
            <a:r>
              <a:rPr lang="en-US" altLang="zh-CN" sz="10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Apache</a:t>
            </a:r>
            <a:r>
              <a:rPr lang="zh-CN" altLang="en-US" sz="10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安装、</a:t>
            </a:r>
            <a:endParaRPr lang="en-US" altLang="zh-CN" sz="1000" kern="0" dirty="0">
              <a:solidFill>
                <a:srgbClr val="7F7F7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algn="ctr" defTabSz="457200">
              <a:lnSpc>
                <a:spcPct val="202000"/>
              </a:lnSpc>
              <a:buSzPct val="25000"/>
            </a:pPr>
            <a:r>
              <a:rPr lang="zh-CN" altLang="en-US" sz="10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基本配置、</a:t>
            </a:r>
            <a:endParaRPr lang="en-US" altLang="zh-CN" sz="1000" kern="0" dirty="0">
              <a:solidFill>
                <a:srgbClr val="7F7F7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algn="ctr" defTabSz="457200">
              <a:lnSpc>
                <a:spcPct val="202000"/>
              </a:lnSpc>
              <a:buSzPct val="25000"/>
            </a:pPr>
            <a:r>
              <a:rPr lang="zh-CN" altLang="en-US" sz="10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相关部署。</a:t>
            </a:r>
            <a:endParaRPr lang="en-US" sz="1000" kern="0" dirty="0">
              <a:solidFill>
                <a:srgbClr val="7F7F7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6201623" y="1979988"/>
            <a:ext cx="1447466" cy="1405492"/>
          </a:xfrm>
          <a:prstGeom prst="rect">
            <a:avLst/>
          </a:prstGeom>
          <a:noFill/>
          <a:ln>
            <a:noFill/>
          </a:ln>
        </p:spPr>
        <p:txBody>
          <a:bodyPr lIns="121888" tIns="60938" rIns="121888" bIns="60938" anchor="t" anchorCtr="0">
            <a:noAutofit/>
          </a:bodyPr>
          <a:lstStyle/>
          <a:p>
            <a:pPr algn="ctr" defTabSz="457200">
              <a:lnSpc>
                <a:spcPct val="126000"/>
              </a:lnSpc>
              <a:buSzPct val="25000"/>
            </a:pPr>
            <a:r>
              <a:rPr lang="en-US" sz="16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STEP FOUR</a:t>
            </a:r>
          </a:p>
          <a:p>
            <a:pPr algn="ctr" defTabSz="457200">
              <a:lnSpc>
                <a:spcPct val="202000"/>
              </a:lnSpc>
              <a:buSzPct val="25000"/>
            </a:pPr>
            <a:r>
              <a:rPr lang="zh-CN" altLang="en-US" sz="10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调整服务器相关参数，如：开放端口等。</a:t>
            </a:r>
            <a:endParaRPr lang="en-US" sz="1000" kern="0" dirty="0">
              <a:solidFill>
                <a:srgbClr val="7F7F7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10" name="Shape 210"/>
          <p:cNvSpPr txBox="1"/>
          <p:nvPr/>
        </p:nvSpPr>
        <p:spPr>
          <a:xfrm>
            <a:off x="4507821" y="4610839"/>
            <a:ext cx="1554764" cy="1405492"/>
          </a:xfrm>
          <a:prstGeom prst="rect">
            <a:avLst/>
          </a:prstGeom>
          <a:noFill/>
          <a:ln>
            <a:noFill/>
          </a:ln>
        </p:spPr>
        <p:txBody>
          <a:bodyPr lIns="121888" tIns="60938" rIns="121888" bIns="60938" anchor="t" anchorCtr="0">
            <a:noAutofit/>
          </a:bodyPr>
          <a:lstStyle/>
          <a:p>
            <a:pPr algn="ctr" defTabSz="457200">
              <a:lnSpc>
                <a:spcPct val="126000"/>
              </a:lnSpc>
              <a:buSzPct val="25000"/>
            </a:pPr>
            <a:r>
              <a:rPr lang="en-US" sz="16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STEP THREE</a:t>
            </a:r>
          </a:p>
          <a:p>
            <a:pPr algn="ctr" defTabSz="457200">
              <a:lnSpc>
                <a:spcPct val="202000"/>
              </a:lnSpc>
              <a:buSzPct val="25000"/>
            </a:pPr>
            <a:r>
              <a:rPr lang="zh-CN" altLang="en-US" sz="10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建立索引，</a:t>
            </a:r>
            <a:endParaRPr lang="en-US" altLang="zh-CN" sz="1000" kern="0" dirty="0">
              <a:solidFill>
                <a:srgbClr val="7F7F7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algn="ctr" defTabSz="457200">
              <a:lnSpc>
                <a:spcPct val="202000"/>
              </a:lnSpc>
              <a:buSzPct val="25000"/>
            </a:pPr>
            <a:r>
              <a:rPr lang="zh-CN" altLang="en-US" sz="10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修改配置文件。</a:t>
            </a:r>
            <a:endParaRPr lang="en-US" sz="1000" kern="0" dirty="0">
              <a:solidFill>
                <a:srgbClr val="7F7F7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11" name="Shape 211"/>
          <p:cNvSpPr txBox="1"/>
          <p:nvPr/>
        </p:nvSpPr>
        <p:spPr>
          <a:xfrm>
            <a:off x="9539337" y="1979988"/>
            <a:ext cx="1447466" cy="1405492"/>
          </a:xfrm>
          <a:prstGeom prst="rect">
            <a:avLst/>
          </a:prstGeom>
          <a:noFill/>
          <a:ln>
            <a:noFill/>
          </a:ln>
        </p:spPr>
        <p:txBody>
          <a:bodyPr lIns="121888" tIns="60938" rIns="121888" bIns="60938" anchor="t" anchorCtr="0">
            <a:noAutofit/>
          </a:bodyPr>
          <a:lstStyle/>
          <a:p>
            <a:pPr algn="ctr" defTabSz="457200">
              <a:lnSpc>
                <a:spcPct val="126000"/>
              </a:lnSpc>
              <a:buSzPct val="25000"/>
            </a:pPr>
            <a:r>
              <a:rPr lang="en-US" sz="16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STEP SIX</a:t>
            </a:r>
          </a:p>
          <a:p>
            <a:pPr algn="ctr" defTabSz="457200">
              <a:lnSpc>
                <a:spcPct val="202000"/>
              </a:lnSpc>
              <a:buSzPct val="25000"/>
            </a:pPr>
            <a:r>
              <a:rPr lang="zh-CN" altLang="en-US" sz="10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联调测试，</a:t>
            </a:r>
            <a:endParaRPr lang="en-US" altLang="zh-CN" sz="1000" kern="0" dirty="0">
              <a:solidFill>
                <a:srgbClr val="7F7F7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algn="ctr" defTabSz="457200">
              <a:lnSpc>
                <a:spcPct val="202000"/>
              </a:lnSpc>
              <a:buSzPct val="25000"/>
            </a:pPr>
            <a:r>
              <a:rPr lang="zh-CN" altLang="en-US" sz="10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投入使用。</a:t>
            </a:r>
            <a:endParaRPr lang="en-US" sz="1000" kern="0" dirty="0">
              <a:solidFill>
                <a:srgbClr val="7F7F7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sp>
        <p:nvSpPr>
          <p:cNvPr id="212" name="Shape 212"/>
          <p:cNvSpPr txBox="1"/>
          <p:nvPr/>
        </p:nvSpPr>
        <p:spPr>
          <a:xfrm>
            <a:off x="7872406" y="4617105"/>
            <a:ext cx="1447466" cy="1405492"/>
          </a:xfrm>
          <a:prstGeom prst="rect">
            <a:avLst/>
          </a:prstGeom>
          <a:noFill/>
          <a:ln>
            <a:noFill/>
          </a:ln>
        </p:spPr>
        <p:txBody>
          <a:bodyPr lIns="121888" tIns="60938" rIns="121888" bIns="60938" anchor="t" anchorCtr="0">
            <a:noAutofit/>
          </a:bodyPr>
          <a:lstStyle/>
          <a:p>
            <a:pPr algn="ctr" defTabSz="457200">
              <a:lnSpc>
                <a:spcPct val="126000"/>
              </a:lnSpc>
              <a:buSzPct val="25000"/>
            </a:pPr>
            <a:r>
              <a:rPr lang="en-US" sz="16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STEP FIVE</a:t>
            </a:r>
          </a:p>
          <a:p>
            <a:pPr algn="ctr" defTabSz="457200">
              <a:lnSpc>
                <a:spcPct val="202000"/>
              </a:lnSpc>
              <a:buSzPct val="25000"/>
            </a:pPr>
            <a:r>
              <a:rPr lang="zh-CN" altLang="en-US" sz="10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域名、</a:t>
            </a:r>
            <a:endParaRPr lang="en-US" altLang="zh-CN" sz="1000" kern="0" dirty="0">
              <a:solidFill>
                <a:srgbClr val="7F7F7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  <a:p>
            <a:pPr algn="ctr" defTabSz="457200">
              <a:lnSpc>
                <a:spcPct val="202000"/>
              </a:lnSpc>
              <a:buSzPct val="25000"/>
            </a:pPr>
            <a:r>
              <a:rPr lang="en-US" altLang="zh-CN" sz="10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SSL</a:t>
            </a:r>
            <a:r>
              <a:rPr lang="zh-CN" altLang="en-US" sz="1000" kern="0" dirty="0">
                <a:solidFill>
                  <a:srgbClr val="7F7F7F"/>
                </a:solidFill>
                <a:latin typeface="Montserrat" panose="02000505000000020004"/>
                <a:ea typeface="Montserrat" panose="02000505000000020004"/>
                <a:cs typeface="Montserrat" panose="02000505000000020004"/>
                <a:sym typeface="Montserrat" panose="02000505000000020004"/>
              </a:rPr>
              <a:t>安全证书。</a:t>
            </a:r>
            <a:endParaRPr lang="en-US" sz="1000" kern="0" dirty="0">
              <a:solidFill>
                <a:srgbClr val="7F7F7F"/>
              </a:solidFill>
              <a:latin typeface="Montserrat" panose="02000505000000020004"/>
              <a:ea typeface="Montserrat" panose="02000505000000020004"/>
              <a:cs typeface="Montserrat" panose="02000505000000020004"/>
              <a:sym typeface="Montserrat" panose="02000505000000020004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52CCDE0-4B1C-48CA-2E87-79A0959C98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02883" y="128611"/>
            <a:ext cx="1204921" cy="919169"/>
          </a:xfrm>
          <a:prstGeom prst="rect">
            <a:avLst/>
          </a:prstGeom>
        </p:spPr>
      </p:pic>
      <p:sp>
        <p:nvSpPr>
          <p:cNvPr id="3" name="Shape 3784">
            <a:extLst>
              <a:ext uri="{FF2B5EF4-FFF2-40B4-BE49-F238E27FC236}">
                <a16:creationId xmlns:a16="http://schemas.microsoft.com/office/drawing/2014/main" id="{8AC26F51-E6CF-4499-7A14-569101070A3E}"/>
              </a:ext>
            </a:extLst>
          </p:cNvPr>
          <p:cNvSpPr/>
          <p:nvPr/>
        </p:nvSpPr>
        <p:spPr>
          <a:xfrm>
            <a:off x="1760252" y="2501405"/>
            <a:ext cx="477898" cy="49076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4437" y="101711"/>
                </a:moveTo>
                <a:cubicBezTo>
                  <a:pt x="13941" y="102205"/>
                  <a:pt x="13636" y="102888"/>
                  <a:pt x="13636" y="103638"/>
                </a:cubicBezTo>
                <a:cubicBezTo>
                  <a:pt x="13636" y="105144"/>
                  <a:pt x="14860" y="106366"/>
                  <a:pt x="16366" y="106366"/>
                </a:cubicBezTo>
                <a:cubicBezTo>
                  <a:pt x="17871" y="106366"/>
                  <a:pt x="19090" y="105144"/>
                  <a:pt x="19090" y="103638"/>
                </a:cubicBezTo>
                <a:cubicBezTo>
                  <a:pt x="19090" y="102133"/>
                  <a:pt x="17871" y="100911"/>
                  <a:pt x="16366" y="100911"/>
                </a:cubicBezTo>
                <a:cubicBezTo>
                  <a:pt x="15610" y="100911"/>
                  <a:pt x="14928" y="101216"/>
                  <a:pt x="14437" y="101711"/>
                </a:cubicBezTo>
                <a:moveTo>
                  <a:pt x="115606" y="23772"/>
                </a:moveTo>
                <a:lnTo>
                  <a:pt x="113305" y="26066"/>
                </a:lnTo>
                <a:lnTo>
                  <a:pt x="113288" y="26044"/>
                </a:lnTo>
                <a:lnTo>
                  <a:pt x="99652" y="39683"/>
                </a:lnTo>
                <a:lnTo>
                  <a:pt x="99618" y="39650"/>
                </a:lnTo>
                <a:cubicBezTo>
                  <a:pt x="97153" y="42111"/>
                  <a:pt x="93753" y="43627"/>
                  <a:pt x="89997" y="43627"/>
                </a:cubicBezTo>
                <a:cubicBezTo>
                  <a:pt x="82473" y="43627"/>
                  <a:pt x="76377" y="37527"/>
                  <a:pt x="76377" y="30005"/>
                </a:cubicBezTo>
                <a:cubicBezTo>
                  <a:pt x="76377" y="26250"/>
                  <a:pt x="77900" y="22850"/>
                  <a:pt x="80353" y="20388"/>
                </a:cubicBezTo>
                <a:lnTo>
                  <a:pt x="76490" y="16527"/>
                </a:lnTo>
                <a:cubicBezTo>
                  <a:pt x="73038" y="19977"/>
                  <a:pt x="70895" y="24733"/>
                  <a:pt x="70895" y="30005"/>
                </a:cubicBezTo>
                <a:cubicBezTo>
                  <a:pt x="70895" y="40555"/>
                  <a:pt x="79445" y="49111"/>
                  <a:pt x="89997" y="49111"/>
                </a:cubicBezTo>
                <a:cubicBezTo>
                  <a:pt x="95270" y="49111"/>
                  <a:pt x="100030" y="46966"/>
                  <a:pt x="103475" y="43511"/>
                </a:cubicBezTo>
                <a:lnTo>
                  <a:pt x="103504" y="43538"/>
                </a:lnTo>
                <a:lnTo>
                  <a:pt x="113649" y="33394"/>
                </a:lnTo>
                <a:cubicBezTo>
                  <a:pt x="115702" y="40933"/>
                  <a:pt x="114726" y="48166"/>
                  <a:pt x="110198" y="52805"/>
                </a:cubicBezTo>
                <a:lnTo>
                  <a:pt x="95574" y="67766"/>
                </a:lnTo>
                <a:cubicBezTo>
                  <a:pt x="93646" y="69738"/>
                  <a:pt x="90820" y="70922"/>
                  <a:pt x="88034" y="70922"/>
                </a:cubicBezTo>
                <a:cubicBezTo>
                  <a:pt x="87921" y="70916"/>
                  <a:pt x="78689" y="70288"/>
                  <a:pt x="69468" y="64505"/>
                </a:cubicBezTo>
                <a:lnTo>
                  <a:pt x="69446" y="64555"/>
                </a:lnTo>
                <a:cubicBezTo>
                  <a:pt x="69023" y="64288"/>
                  <a:pt x="68549" y="64094"/>
                  <a:pt x="68013" y="64094"/>
                </a:cubicBezTo>
                <a:cubicBezTo>
                  <a:pt x="67094" y="64094"/>
                  <a:pt x="66316" y="64583"/>
                  <a:pt x="65820" y="65294"/>
                </a:cubicBezTo>
                <a:lnTo>
                  <a:pt x="65724" y="65233"/>
                </a:lnTo>
                <a:lnTo>
                  <a:pt x="24081" y="111350"/>
                </a:lnTo>
                <a:cubicBezTo>
                  <a:pt x="22101" y="113327"/>
                  <a:pt x="19377" y="114544"/>
                  <a:pt x="16366" y="114544"/>
                </a:cubicBezTo>
                <a:cubicBezTo>
                  <a:pt x="10337" y="114544"/>
                  <a:pt x="5453" y="109666"/>
                  <a:pt x="5453" y="103638"/>
                </a:cubicBezTo>
                <a:cubicBezTo>
                  <a:pt x="5453" y="100627"/>
                  <a:pt x="6677" y="97900"/>
                  <a:pt x="8651" y="95927"/>
                </a:cubicBezTo>
                <a:lnTo>
                  <a:pt x="54614" y="54450"/>
                </a:lnTo>
                <a:lnTo>
                  <a:pt x="54540" y="54366"/>
                </a:lnTo>
                <a:cubicBezTo>
                  <a:pt x="55245" y="53877"/>
                  <a:pt x="55742" y="53094"/>
                  <a:pt x="55742" y="52161"/>
                </a:cubicBezTo>
                <a:cubicBezTo>
                  <a:pt x="55742" y="51572"/>
                  <a:pt x="55516" y="51055"/>
                  <a:pt x="55195" y="50611"/>
                </a:cubicBezTo>
                <a:lnTo>
                  <a:pt x="55211" y="50594"/>
                </a:lnTo>
                <a:cubicBezTo>
                  <a:pt x="47316" y="40105"/>
                  <a:pt x="47034" y="32311"/>
                  <a:pt x="53835" y="24933"/>
                </a:cubicBezTo>
                <a:lnTo>
                  <a:pt x="68408" y="10027"/>
                </a:lnTo>
                <a:cubicBezTo>
                  <a:pt x="72102" y="6250"/>
                  <a:pt x="76930" y="5455"/>
                  <a:pt x="80330" y="5455"/>
                </a:cubicBezTo>
                <a:lnTo>
                  <a:pt x="80342" y="5455"/>
                </a:lnTo>
                <a:cubicBezTo>
                  <a:pt x="82400" y="5455"/>
                  <a:pt x="84526" y="5761"/>
                  <a:pt x="86658" y="6311"/>
                </a:cubicBezTo>
                <a:lnTo>
                  <a:pt x="76467" y="16500"/>
                </a:lnTo>
                <a:lnTo>
                  <a:pt x="80325" y="20355"/>
                </a:lnTo>
                <a:lnTo>
                  <a:pt x="93961" y="6722"/>
                </a:lnTo>
                <a:lnTo>
                  <a:pt x="93939" y="6700"/>
                </a:lnTo>
                <a:lnTo>
                  <a:pt x="96336" y="4305"/>
                </a:lnTo>
                <a:cubicBezTo>
                  <a:pt x="91017" y="1494"/>
                  <a:pt x="85496" y="0"/>
                  <a:pt x="80342" y="0"/>
                </a:cubicBezTo>
                <a:lnTo>
                  <a:pt x="80330" y="0"/>
                </a:lnTo>
                <a:cubicBezTo>
                  <a:pt x="74256" y="0"/>
                  <a:pt x="68701" y="2005"/>
                  <a:pt x="64630" y="6172"/>
                </a:cubicBezTo>
                <a:lnTo>
                  <a:pt x="50006" y="21133"/>
                </a:lnTo>
                <a:cubicBezTo>
                  <a:pt x="40396" y="31511"/>
                  <a:pt x="42934" y="42133"/>
                  <a:pt x="49453" y="51750"/>
                </a:cubicBezTo>
                <a:lnTo>
                  <a:pt x="4793" y="92066"/>
                </a:lnTo>
                <a:cubicBezTo>
                  <a:pt x="1832" y="95033"/>
                  <a:pt x="0" y="99122"/>
                  <a:pt x="0" y="103638"/>
                </a:cubicBezTo>
                <a:cubicBezTo>
                  <a:pt x="0" y="112677"/>
                  <a:pt x="7325" y="120000"/>
                  <a:pt x="16366" y="120000"/>
                </a:cubicBezTo>
                <a:cubicBezTo>
                  <a:pt x="20883" y="120000"/>
                  <a:pt x="24977" y="118172"/>
                  <a:pt x="27938" y="115211"/>
                </a:cubicBezTo>
                <a:lnTo>
                  <a:pt x="68577" y="70288"/>
                </a:lnTo>
                <a:cubicBezTo>
                  <a:pt x="77826" y="75500"/>
                  <a:pt x="86641" y="76372"/>
                  <a:pt x="88012" y="76372"/>
                </a:cubicBezTo>
                <a:cubicBezTo>
                  <a:pt x="91999" y="76372"/>
                  <a:pt x="96251" y="74794"/>
                  <a:pt x="99353" y="71622"/>
                </a:cubicBezTo>
                <a:lnTo>
                  <a:pt x="113971" y="56655"/>
                </a:lnTo>
                <a:cubicBezTo>
                  <a:pt x="121590" y="48861"/>
                  <a:pt x="121815" y="35738"/>
                  <a:pt x="115606" y="23772"/>
                </a:cubicBezTo>
              </a:path>
            </a:pathLst>
          </a:custGeom>
          <a:solidFill>
            <a:srgbClr val="53585F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4" name="Shape 3725">
            <a:extLst>
              <a:ext uri="{FF2B5EF4-FFF2-40B4-BE49-F238E27FC236}">
                <a16:creationId xmlns:a16="http://schemas.microsoft.com/office/drawing/2014/main" id="{8D22F052-4B8E-6F39-41ED-125115481A0C}"/>
              </a:ext>
            </a:extLst>
          </p:cNvPr>
          <p:cNvSpPr/>
          <p:nvPr/>
        </p:nvSpPr>
        <p:spPr>
          <a:xfrm>
            <a:off x="3324462" y="5198078"/>
            <a:ext cx="491483" cy="38844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3638" y="86666"/>
                </a:moveTo>
                <a:lnTo>
                  <a:pt x="5455" y="86666"/>
                </a:lnTo>
                <a:lnTo>
                  <a:pt x="5455" y="6666"/>
                </a:lnTo>
                <a:lnTo>
                  <a:pt x="92727" y="6666"/>
                </a:lnTo>
                <a:lnTo>
                  <a:pt x="92727" y="16666"/>
                </a:lnTo>
                <a:cubicBezTo>
                  <a:pt x="92727" y="18511"/>
                  <a:pt x="93950" y="20000"/>
                  <a:pt x="95455" y="20000"/>
                </a:cubicBezTo>
                <a:cubicBezTo>
                  <a:pt x="96961" y="20000"/>
                  <a:pt x="98183" y="18511"/>
                  <a:pt x="98183" y="16666"/>
                </a:cubicBezTo>
                <a:lnTo>
                  <a:pt x="98183" y="6666"/>
                </a:lnTo>
                <a:cubicBezTo>
                  <a:pt x="98183" y="2988"/>
                  <a:pt x="95738" y="0"/>
                  <a:pt x="92727" y="0"/>
                </a:cubicBezTo>
                <a:lnTo>
                  <a:pt x="5455" y="0"/>
                </a:lnTo>
                <a:cubicBezTo>
                  <a:pt x="2444" y="0"/>
                  <a:pt x="0" y="2988"/>
                  <a:pt x="0" y="6666"/>
                </a:cubicBezTo>
                <a:lnTo>
                  <a:pt x="0" y="86666"/>
                </a:lnTo>
                <a:cubicBezTo>
                  <a:pt x="0" y="90344"/>
                  <a:pt x="2444" y="93333"/>
                  <a:pt x="5455" y="93333"/>
                </a:cubicBezTo>
                <a:lnTo>
                  <a:pt x="13638" y="93333"/>
                </a:lnTo>
                <a:cubicBezTo>
                  <a:pt x="15138" y="93333"/>
                  <a:pt x="16361" y="91844"/>
                  <a:pt x="16361" y="90000"/>
                </a:cubicBezTo>
                <a:cubicBezTo>
                  <a:pt x="16361" y="88161"/>
                  <a:pt x="15138" y="86666"/>
                  <a:pt x="13638" y="86666"/>
                </a:cubicBezTo>
                <a:moveTo>
                  <a:pt x="114544" y="113333"/>
                </a:moveTo>
                <a:lnTo>
                  <a:pt x="27272" y="113333"/>
                </a:lnTo>
                <a:lnTo>
                  <a:pt x="27272" y="33333"/>
                </a:lnTo>
                <a:lnTo>
                  <a:pt x="114544" y="33333"/>
                </a:lnTo>
                <a:cubicBezTo>
                  <a:pt x="114544" y="33333"/>
                  <a:pt x="114544" y="113333"/>
                  <a:pt x="114544" y="113333"/>
                </a:cubicBezTo>
                <a:close/>
                <a:moveTo>
                  <a:pt x="114544" y="26666"/>
                </a:moveTo>
                <a:lnTo>
                  <a:pt x="27272" y="26666"/>
                </a:lnTo>
                <a:cubicBezTo>
                  <a:pt x="24261" y="26666"/>
                  <a:pt x="21816" y="29655"/>
                  <a:pt x="21816" y="33333"/>
                </a:cubicBezTo>
                <a:lnTo>
                  <a:pt x="21816" y="113333"/>
                </a:lnTo>
                <a:cubicBezTo>
                  <a:pt x="21816" y="117011"/>
                  <a:pt x="24261" y="120000"/>
                  <a:pt x="27272" y="120000"/>
                </a:cubicBezTo>
                <a:lnTo>
                  <a:pt x="114544" y="120000"/>
                </a:lnTo>
                <a:cubicBezTo>
                  <a:pt x="117555" y="120000"/>
                  <a:pt x="120000" y="117011"/>
                  <a:pt x="120000" y="113333"/>
                </a:cubicBezTo>
                <a:lnTo>
                  <a:pt x="120000" y="33333"/>
                </a:lnTo>
                <a:cubicBezTo>
                  <a:pt x="120000" y="29655"/>
                  <a:pt x="117555" y="26666"/>
                  <a:pt x="114544" y="26666"/>
                </a:cubicBezTo>
              </a:path>
            </a:pathLst>
          </a:custGeom>
          <a:solidFill>
            <a:srgbClr val="53585F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5" name="Shape 4020">
            <a:extLst>
              <a:ext uri="{FF2B5EF4-FFF2-40B4-BE49-F238E27FC236}">
                <a16:creationId xmlns:a16="http://schemas.microsoft.com/office/drawing/2014/main" id="{1D5D69A6-FD98-BA7A-50B0-6FFC16BB69F0}"/>
              </a:ext>
            </a:extLst>
          </p:cNvPr>
          <p:cNvSpPr/>
          <p:nvPr/>
        </p:nvSpPr>
        <p:spPr>
          <a:xfrm>
            <a:off x="5014537" y="2501405"/>
            <a:ext cx="465288" cy="490764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03522" y="34955"/>
                </a:moveTo>
                <a:cubicBezTo>
                  <a:pt x="103572" y="34216"/>
                  <a:pt x="103638" y="33477"/>
                  <a:pt x="103638" y="32727"/>
                </a:cubicBezTo>
                <a:cubicBezTo>
                  <a:pt x="103638" y="14655"/>
                  <a:pt x="88983" y="0"/>
                  <a:pt x="70911" y="0"/>
                </a:cubicBezTo>
                <a:cubicBezTo>
                  <a:pt x="58327" y="0"/>
                  <a:pt x="47422" y="7105"/>
                  <a:pt x="41944" y="17516"/>
                </a:cubicBezTo>
                <a:cubicBezTo>
                  <a:pt x="39916" y="16783"/>
                  <a:pt x="37738" y="16361"/>
                  <a:pt x="35455" y="16361"/>
                </a:cubicBezTo>
                <a:cubicBezTo>
                  <a:pt x="24911" y="16361"/>
                  <a:pt x="16361" y="24911"/>
                  <a:pt x="16361" y="35455"/>
                </a:cubicBezTo>
                <a:cubicBezTo>
                  <a:pt x="16361" y="36827"/>
                  <a:pt x="16516" y="38161"/>
                  <a:pt x="16788" y="39450"/>
                </a:cubicBezTo>
                <a:cubicBezTo>
                  <a:pt x="7038" y="42700"/>
                  <a:pt x="0" y="51883"/>
                  <a:pt x="0" y="62727"/>
                </a:cubicBezTo>
                <a:cubicBezTo>
                  <a:pt x="0" y="76283"/>
                  <a:pt x="10988" y="87272"/>
                  <a:pt x="24544" y="87272"/>
                </a:cubicBezTo>
                <a:lnTo>
                  <a:pt x="49088" y="87272"/>
                </a:lnTo>
                <a:cubicBezTo>
                  <a:pt x="50600" y="87272"/>
                  <a:pt x="51816" y="86050"/>
                  <a:pt x="51816" y="84544"/>
                </a:cubicBezTo>
                <a:cubicBezTo>
                  <a:pt x="51816" y="83038"/>
                  <a:pt x="50600" y="81816"/>
                  <a:pt x="49088" y="81816"/>
                </a:cubicBezTo>
                <a:lnTo>
                  <a:pt x="24544" y="81816"/>
                </a:lnTo>
                <a:cubicBezTo>
                  <a:pt x="14022" y="81816"/>
                  <a:pt x="5455" y="73250"/>
                  <a:pt x="5455" y="62727"/>
                </a:cubicBezTo>
                <a:cubicBezTo>
                  <a:pt x="5455" y="54500"/>
                  <a:pt x="10700" y="47233"/>
                  <a:pt x="18516" y="44627"/>
                </a:cubicBezTo>
                <a:lnTo>
                  <a:pt x="23138" y="43088"/>
                </a:lnTo>
                <a:lnTo>
                  <a:pt x="22122" y="38316"/>
                </a:lnTo>
                <a:cubicBezTo>
                  <a:pt x="21922" y="37361"/>
                  <a:pt x="21816" y="36394"/>
                  <a:pt x="21816" y="35455"/>
                </a:cubicBezTo>
                <a:cubicBezTo>
                  <a:pt x="21816" y="27933"/>
                  <a:pt x="27933" y="21816"/>
                  <a:pt x="35455" y="21816"/>
                </a:cubicBezTo>
                <a:cubicBezTo>
                  <a:pt x="37011" y="21816"/>
                  <a:pt x="38566" y="22094"/>
                  <a:pt x="40083" y="22650"/>
                </a:cubicBezTo>
                <a:lnTo>
                  <a:pt x="44550" y="24266"/>
                </a:lnTo>
                <a:lnTo>
                  <a:pt x="46766" y="20061"/>
                </a:lnTo>
                <a:cubicBezTo>
                  <a:pt x="51511" y="11050"/>
                  <a:pt x="60761" y="5455"/>
                  <a:pt x="70911" y="5455"/>
                </a:cubicBezTo>
                <a:cubicBezTo>
                  <a:pt x="85944" y="5455"/>
                  <a:pt x="98183" y="17688"/>
                  <a:pt x="98183" y="32727"/>
                </a:cubicBezTo>
                <a:cubicBezTo>
                  <a:pt x="98183" y="33205"/>
                  <a:pt x="98144" y="33666"/>
                  <a:pt x="98111" y="34138"/>
                </a:cubicBezTo>
                <a:lnTo>
                  <a:pt x="98083" y="34605"/>
                </a:lnTo>
                <a:lnTo>
                  <a:pt x="97833" y="38444"/>
                </a:lnTo>
                <a:lnTo>
                  <a:pt x="101361" y="39966"/>
                </a:lnTo>
                <a:cubicBezTo>
                  <a:pt x="109372" y="43422"/>
                  <a:pt x="114544" y="51288"/>
                  <a:pt x="114544" y="60000"/>
                </a:cubicBezTo>
                <a:cubicBezTo>
                  <a:pt x="114544" y="72027"/>
                  <a:pt x="104755" y="81816"/>
                  <a:pt x="92727" y="81816"/>
                </a:cubicBezTo>
                <a:lnTo>
                  <a:pt x="70911" y="81816"/>
                </a:lnTo>
                <a:cubicBezTo>
                  <a:pt x="69400" y="81816"/>
                  <a:pt x="68183" y="83038"/>
                  <a:pt x="68183" y="84544"/>
                </a:cubicBezTo>
                <a:cubicBezTo>
                  <a:pt x="68183" y="86050"/>
                  <a:pt x="69400" y="87272"/>
                  <a:pt x="70911" y="87272"/>
                </a:cubicBezTo>
                <a:lnTo>
                  <a:pt x="92727" y="87272"/>
                </a:lnTo>
                <a:cubicBezTo>
                  <a:pt x="107783" y="87272"/>
                  <a:pt x="120000" y="75061"/>
                  <a:pt x="120000" y="60000"/>
                </a:cubicBezTo>
                <a:cubicBezTo>
                  <a:pt x="120000" y="48777"/>
                  <a:pt x="113211" y="39138"/>
                  <a:pt x="103522" y="34955"/>
                </a:cubicBezTo>
                <a:moveTo>
                  <a:pt x="76361" y="65455"/>
                </a:moveTo>
                <a:cubicBezTo>
                  <a:pt x="77872" y="65455"/>
                  <a:pt x="79088" y="64233"/>
                  <a:pt x="79088" y="62727"/>
                </a:cubicBezTo>
                <a:cubicBezTo>
                  <a:pt x="79088" y="61977"/>
                  <a:pt x="78788" y="61294"/>
                  <a:pt x="78294" y="60800"/>
                </a:cubicBezTo>
                <a:lnTo>
                  <a:pt x="61927" y="44433"/>
                </a:lnTo>
                <a:cubicBezTo>
                  <a:pt x="61433" y="43944"/>
                  <a:pt x="60755" y="43638"/>
                  <a:pt x="60000" y="43638"/>
                </a:cubicBezTo>
                <a:cubicBezTo>
                  <a:pt x="59250" y="43638"/>
                  <a:pt x="58566" y="43944"/>
                  <a:pt x="58072" y="44433"/>
                </a:cubicBezTo>
                <a:lnTo>
                  <a:pt x="41705" y="60800"/>
                </a:lnTo>
                <a:cubicBezTo>
                  <a:pt x="41216" y="61294"/>
                  <a:pt x="40911" y="61977"/>
                  <a:pt x="40911" y="62727"/>
                </a:cubicBezTo>
                <a:cubicBezTo>
                  <a:pt x="40911" y="64233"/>
                  <a:pt x="42127" y="65455"/>
                  <a:pt x="43638" y="65455"/>
                </a:cubicBezTo>
                <a:cubicBezTo>
                  <a:pt x="44388" y="65455"/>
                  <a:pt x="45072" y="65150"/>
                  <a:pt x="45566" y="64655"/>
                </a:cubicBezTo>
                <a:lnTo>
                  <a:pt x="57272" y="52950"/>
                </a:lnTo>
                <a:lnTo>
                  <a:pt x="57272" y="117272"/>
                </a:lnTo>
                <a:cubicBezTo>
                  <a:pt x="57272" y="118777"/>
                  <a:pt x="58494" y="120000"/>
                  <a:pt x="60000" y="120000"/>
                </a:cubicBezTo>
                <a:cubicBezTo>
                  <a:pt x="61505" y="120000"/>
                  <a:pt x="62727" y="118777"/>
                  <a:pt x="62727" y="117272"/>
                </a:cubicBezTo>
                <a:lnTo>
                  <a:pt x="62727" y="52950"/>
                </a:lnTo>
                <a:lnTo>
                  <a:pt x="74433" y="64655"/>
                </a:lnTo>
                <a:cubicBezTo>
                  <a:pt x="74933" y="65150"/>
                  <a:pt x="75611" y="65455"/>
                  <a:pt x="76361" y="65455"/>
                </a:cubicBezTo>
              </a:path>
            </a:pathLst>
          </a:custGeom>
          <a:solidFill>
            <a:srgbClr val="53585F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6" name="Shape 4119">
            <a:extLst>
              <a:ext uri="{FF2B5EF4-FFF2-40B4-BE49-F238E27FC236}">
                <a16:creationId xmlns:a16="http://schemas.microsoft.com/office/drawing/2014/main" id="{CB6E0D52-5109-FD84-D765-4523C6F74CB7}"/>
              </a:ext>
            </a:extLst>
          </p:cNvPr>
          <p:cNvSpPr/>
          <p:nvPr/>
        </p:nvSpPr>
        <p:spPr>
          <a:xfrm>
            <a:off x="6754205" y="5170842"/>
            <a:ext cx="449689" cy="456025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99166" y="97888"/>
                </a:moveTo>
                <a:cubicBezTo>
                  <a:pt x="95944" y="95122"/>
                  <a:pt x="92244" y="92677"/>
                  <a:pt x="88083" y="90688"/>
                </a:cubicBezTo>
                <a:cubicBezTo>
                  <a:pt x="88155" y="90466"/>
                  <a:pt x="88233" y="90244"/>
                  <a:pt x="88311" y="90016"/>
                </a:cubicBezTo>
                <a:cubicBezTo>
                  <a:pt x="89616" y="85866"/>
                  <a:pt x="90666" y="81422"/>
                  <a:pt x="91411" y="76727"/>
                </a:cubicBezTo>
                <a:cubicBezTo>
                  <a:pt x="91505" y="76133"/>
                  <a:pt x="91577" y="75533"/>
                  <a:pt x="91661" y="74933"/>
                </a:cubicBezTo>
                <a:cubicBezTo>
                  <a:pt x="91911" y="73144"/>
                  <a:pt x="92116" y="71327"/>
                  <a:pt x="92277" y="69483"/>
                </a:cubicBezTo>
                <a:cubicBezTo>
                  <a:pt x="92338" y="68794"/>
                  <a:pt x="92400" y="68111"/>
                  <a:pt x="92450" y="67416"/>
                </a:cubicBezTo>
                <a:cubicBezTo>
                  <a:pt x="92555" y="65877"/>
                  <a:pt x="92577" y="64300"/>
                  <a:pt x="92627" y="62727"/>
                </a:cubicBezTo>
                <a:lnTo>
                  <a:pt x="114433" y="62727"/>
                </a:lnTo>
                <a:cubicBezTo>
                  <a:pt x="113755" y="76372"/>
                  <a:pt x="108055" y="88677"/>
                  <a:pt x="99166" y="97888"/>
                </a:cubicBezTo>
                <a:moveTo>
                  <a:pt x="76188" y="112100"/>
                </a:moveTo>
                <a:cubicBezTo>
                  <a:pt x="77361" y="110872"/>
                  <a:pt x="78483" y="109500"/>
                  <a:pt x="79561" y="108022"/>
                </a:cubicBezTo>
                <a:cubicBezTo>
                  <a:pt x="79661" y="107883"/>
                  <a:pt x="79761" y="107744"/>
                  <a:pt x="79861" y="107605"/>
                </a:cubicBezTo>
                <a:cubicBezTo>
                  <a:pt x="82022" y="104566"/>
                  <a:pt x="83977" y="101066"/>
                  <a:pt x="85666" y="97155"/>
                </a:cubicBezTo>
                <a:cubicBezTo>
                  <a:pt x="85755" y="96944"/>
                  <a:pt x="85838" y="96722"/>
                  <a:pt x="85927" y="96511"/>
                </a:cubicBezTo>
                <a:cubicBezTo>
                  <a:pt x="86027" y="96272"/>
                  <a:pt x="86105" y="96011"/>
                  <a:pt x="86205" y="95772"/>
                </a:cubicBezTo>
                <a:cubicBezTo>
                  <a:pt x="89572" y="97416"/>
                  <a:pt x="92583" y="99388"/>
                  <a:pt x="95233" y="101583"/>
                </a:cubicBezTo>
                <a:cubicBezTo>
                  <a:pt x="89716" y="106272"/>
                  <a:pt x="83272" y="109900"/>
                  <a:pt x="76188" y="112100"/>
                </a:cubicBezTo>
                <a:moveTo>
                  <a:pt x="62727" y="114272"/>
                </a:moveTo>
                <a:lnTo>
                  <a:pt x="62727" y="90116"/>
                </a:lnTo>
                <a:cubicBezTo>
                  <a:pt x="69433" y="90394"/>
                  <a:pt x="75766" y="91627"/>
                  <a:pt x="81400" y="93716"/>
                </a:cubicBezTo>
                <a:cubicBezTo>
                  <a:pt x="76944" y="105050"/>
                  <a:pt x="70300" y="112766"/>
                  <a:pt x="62727" y="114272"/>
                </a:cubicBezTo>
                <a:moveTo>
                  <a:pt x="62727" y="62727"/>
                </a:moveTo>
                <a:lnTo>
                  <a:pt x="87205" y="62727"/>
                </a:lnTo>
                <a:cubicBezTo>
                  <a:pt x="86972" y="72194"/>
                  <a:pt x="85511" y="81005"/>
                  <a:pt x="83172" y="88600"/>
                </a:cubicBezTo>
                <a:cubicBezTo>
                  <a:pt x="76972" y="86300"/>
                  <a:pt x="70044" y="84950"/>
                  <a:pt x="62727" y="84666"/>
                </a:cubicBezTo>
                <a:cubicBezTo>
                  <a:pt x="62727" y="84666"/>
                  <a:pt x="62727" y="62727"/>
                  <a:pt x="62727" y="62727"/>
                </a:cubicBezTo>
                <a:close/>
                <a:moveTo>
                  <a:pt x="62727" y="35333"/>
                </a:moveTo>
                <a:cubicBezTo>
                  <a:pt x="70044" y="35050"/>
                  <a:pt x="76972" y="33700"/>
                  <a:pt x="83172" y="31400"/>
                </a:cubicBezTo>
                <a:cubicBezTo>
                  <a:pt x="85511" y="38994"/>
                  <a:pt x="86972" y="47805"/>
                  <a:pt x="87205" y="57272"/>
                </a:cubicBezTo>
                <a:lnTo>
                  <a:pt x="62727" y="57272"/>
                </a:lnTo>
                <a:cubicBezTo>
                  <a:pt x="62727" y="57272"/>
                  <a:pt x="62727" y="35333"/>
                  <a:pt x="62727" y="35333"/>
                </a:cubicBezTo>
                <a:close/>
                <a:moveTo>
                  <a:pt x="62727" y="5727"/>
                </a:moveTo>
                <a:cubicBezTo>
                  <a:pt x="70300" y="7233"/>
                  <a:pt x="76944" y="14950"/>
                  <a:pt x="81400" y="26283"/>
                </a:cubicBezTo>
                <a:cubicBezTo>
                  <a:pt x="75766" y="28372"/>
                  <a:pt x="69433" y="29605"/>
                  <a:pt x="62727" y="29883"/>
                </a:cubicBezTo>
                <a:cubicBezTo>
                  <a:pt x="62727" y="29883"/>
                  <a:pt x="62727" y="5727"/>
                  <a:pt x="62727" y="5727"/>
                </a:cubicBezTo>
                <a:close/>
                <a:moveTo>
                  <a:pt x="95233" y="18416"/>
                </a:moveTo>
                <a:cubicBezTo>
                  <a:pt x="92583" y="20616"/>
                  <a:pt x="89572" y="22583"/>
                  <a:pt x="86205" y="24227"/>
                </a:cubicBezTo>
                <a:cubicBezTo>
                  <a:pt x="86105" y="23988"/>
                  <a:pt x="86027" y="23727"/>
                  <a:pt x="85927" y="23494"/>
                </a:cubicBezTo>
                <a:cubicBezTo>
                  <a:pt x="85838" y="23277"/>
                  <a:pt x="85755" y="23061"/>
                  <a:pt x="85666" y="22844"/>
                </a:cubicBezTo>
                <a:cubicBezTo>
                  <a:pt x="83977" y="18933"/>
                  <a:pt x="82022" y="15433"/>
                  <a:pt x="79861" y="12394"/>
                </a:cubicBezTo>
                <a:cubicBezTo>
                  <a:pt x="79761" y="12255"/>
                  <a:pt x="79661" y="12116"/>
                  <a:pt x="79561" y="11977"/>
                </a:cubicBezTo>
                <a:cubicBezTo>
                  <a:pt x="78483" y="10500"/>
                  <a:pt x="77361" y="9127"/>
                  <a:pt x="76188" y="7900"/>
                </a:cubicBezTo>
                <a:cubicBezTo>
                  <a:pt x="83272" y="10100"/>
                  <a:pt x="89716" y="13727"/>
                  <a:pt x="95233" y="18416"/>
                </a:cubicBezTo>
                <a:moveTo>
                  <a:pt x="114433" y="57272"/>
                </a:moveTo>
                <a:lnTo>
                  <a:pt x="92627" y="57272"/>
                </a:lnTo>
                <a:cubicBezTo>
                  <a:pt x="92577" y="55705"/>
                  <a:pt x="92555" y="54122"/>
                  <a:pt x="92450" y="52583"/>
                </a:cubicBezTo>
                <a:cubicBezTo>
                  <a:pt x="92400" y="51888"/>
                  <a:pt x="92338" y="51205"/>
                  <a:pt x="92277" y="50516"/>
                </a:cubicBezTo>
                <a:cubicBezTo>
                  <a:pt x="92116" y="48672"/>
                  <a:pt x="91911" y="46855"/>
                  <a:pt x="91661" y="45066"/>
                </a:cubicBezTo>
                <a:cubicBezTo>
                  <a:pt x="91577" y="44472"/>
                  <a:pt x="91505" y="43866"/>
                  <a:pt x="91411" y="43272"/>
                </a:cubicBezTo>
                <a:cubicBezTo>
                  <a:pt x="90666" y="38577"/>
                  <a:pt x="89616" y="34133"/>
                  <a:pt x="88311" y="29983"/>
                </a:cubicBezTo>
                <a:cubicBezTo>
                  <a:pt x="88233" y="29761"/>
                  <a:pt x="88155" y="29538"/>
                  <a:pt x="88083" y="29311"/>
                </a:cubicBezTo>
                <a:cubicBezTo>
                  <a:pt x="92244" y="27322"/>
                  <a:pt x="95944" y="24877"/>
                  <a:pt x="99166" y="22116"/>
                </a:cubicBezTo>
                <a:cubicBezTo>
                  <a:pt x="108055" y="31322"/>
                  <a:pt x="113755" y="43627"/>
                  <a:pt x="114433" y="57272"/>
                </a:cubicBezTo>
                <a:moveTo>
                  <a:pt x="57272" y="29883"/>
                </a:moveTo>
                <a:cubicBezTo>
                  <a:pt x="50561" y="29605"/>
                  <a:pt x="44227" y="28372"/>
                  <a:pt x="38594" y="26283"/>
                </a:cubicBezTo>
                <a:cubicBezTo>
                  <a:pt x="43050" y="14950"/>
                  <a:pt x="49694" y="7233"/>
                  <a:pt x="57272" y="5727"/>
                </a:cubicBezTo>
                <a:cubicBezTo>
                  <a:pt x="57272" y="5727"/>
                  <a:pt x="57272" y="29883"/>
                  <a:pt x="57272" y="29883"/>
                </a:cubicBezTo>
                <a:close/>
                <a:moveTo>
                  <a:pt x="57272" y="57272"/>
                </a:moveTo>
                <a:lnTo>
                  <a:pt x="32794" y="57272"/>
                </a:lnTo>
                <a:cubicBezTo>
                  <a:pt x="33027" y="47805"/>
                  <a:pt x="34483" y="38994"/>
                  <a:pt x="36827" y="31400"/>
                </a:cubicBezTo>
                <a:cubicBezTo>
                  <a:pt x="43027" y="33700"/>
                  <a:pt x="49950" y="35050"/>
                  <a:pt x="57272" y="35333"/>
                </a:cubicBezTo>
                <a:cubicBezTo>
                  <a:pt x="57272" y="35333"/>
                  <a:pt x="57272" y="57272"/>
                  <a:pt x="57272" y="57272"/>
                </a:cubicBezTo>
                <a:close/>
                <a:moveTo>
                  <a:pt x="57272" y="84666"/>
                </a:moveTo>
                <a:cubicBezTo>
                  <a:pt x="49950" y="84950"/>
                  <a:pt x="43027" y="86300"/>
                  <a:pt x="36827" y="88600"/>
                </a:cubicBezTo>
                <a:cubicBezTo>
                  <a:pt x="34483" y="81005"/>
                  <a:pt x="33027" y="72194"/>
                  <a:pt x="32794" y="62727"/>
                </a:cubicBezTo>
                <a:lnTo>
                  <a:pt x="57272" y="62727"/>
                </a:lnTo>
                <a:cubicBezTo>
                  <a:pt x="57272" y="62727"/>
                  <a:pt x="57272" y="84666"/>
                  <a:pt x="57272" y="84666"/>
                </a:cubicBezTo>
                <a:close/>
                <a:moveTo>
                  <a:pt x="57272" y="114272"/>
                </a:moveTo>
                <a:cubicBezTo>
                  <a:pt x="49694" y="112766"/>
                  <a:pt x="43050" y="105050"/>
                  <a:pt x="38594" y="93716"/>
                </a:cubicBezTo>
                <a:cubicBezTo>
                  <a:pt x="44227" y="91627"/>
                  <a:pt x="50561" y="90394"/>
                  <a:pt x="57272" y="90116"/>
                </a:cubicBezTo>
                <a:cubicBezTo>
                  <a:pt x="57272" y="90116"/>
                  <a:pt x="57272" y="114272"/>
                  <a:pt x="57272" y="114272"/>
                </a:cubicBezTo>
                <a:close/>
                <a:moveTo>
                  <a:pt x="24766" y="101583"/>
                </a:moveTo>
                <a:cubicBezTo>
                  <a:pt x="27411" y="99388"/>
                  <a:pt x="30422" y="97416"/>
                  <a:pt x="33794" y="95772"/>
                </a:cubicBezTo>
                <a:cubicBezTo>
                  <a:pt x="33888" y="96011"/>
                  <a:pt x="33972" y="96272"/>
                  <a:pt x="34066" y="96511"/>
                </a:cubicBezTo>
                <a:cubicBezTo>
                  <a:pt x="34161" y="96722"/>
                  <a:pt x="34238" y="96944"/>
                  <a:pt x="34333" y="97155"/>
                </a:cubicBezTo>
                <a:cubicBezTo>
                  <a:pt x="36022" y="101066"/>
                  <a:pt x="37972" y="104566"/>
                  <a:pt x="40133" y="107605"/>
                </a:cubicBezTo>
                <a:cubicBezTo>
                  <a:pt x="40233" y="107744"/>
                  <a:pt x="40338" y="107883"/>
                  <a:pt x="40438" y="108022"/>
                </a:cubicBezTo>
                <a:cubicBezTo>
                  <a:pt x="41511" y="109500"/>
                  <a:pt x="42633" y="110872"/>
                  <a:pt x="43811" y="112100"/>
                </a:cubicBezTo>
                <a:cubicBezTo>
                  <a:pt x="36722" y="109900"/>
                  <a:pt x="30283" y="106272"/>
                  <a:pt x="24766" y="101583"/>
                </a:cubicBezTo>
                <a:moveTo>
                  <a:pt x="5566" y="62727"/>
                </a:moveTo>
                <a:lnTo>
                  <a:pt x="27372" y="62727"/>
                </a:lnTo>
                <a:cubicBezTo>
                  <a:pt x="27416" y="64300"/>
                  <a:pt x="27444" y="65877"/>
                  <a:pt x="27544" y="67416"/>
                </a:cubicBezTo>
                <a:cubicBezTo>
                  <a:pt x="27594" y="68111"/>
                  <a:pt x="27661" y="68794"/>
                  <a:pt x="27716" y="69483"/>
                </a:cubicBezTo>
                <a:cubicBezTo>
                  <a:pt x="27877" y="71327"/>
                  <a:pt x="28083" y="73144"/>
                  <a:pt x="28333" y="74933"/>
                </a:cubicBezTo>
                <a:cubicBezTo>
                  <a:pt x="28422" y="75533"/>
                  <a:pt x="28494" y="76133"/>
                  <a:pt x="28588" y="76727"/>
                </a:cubicBezTo>
                <a:cubicBezTo>
                  <a:pt x="29333" y="81422"/>
                  <a:pt x="30377" y="85866"/>
                  <a:pt x="31688" y="90016"/>
                </a:cubicBezTo>
                <a:cubicBezTo>
                  <a:pt x="31766" y="90244"/>
                  <a:pt x="31838" y="90466"/>
                  <a:pt x="31911" y="90688"/>
                </a:cubicBezTo>
                <a:cubicBezTo>
                  <a:pt x="27755" y="92677"/>
                  <a:pt x="24055" y="95122"/>
                  <a:pt x="20827" y="97888"/>
                </a:cubicBezTo>
                <a:cubicBezTo>
                  <a:pt x="11944" y="88677"/>
                  <a:pt x="6238" y="76372"/>
                  <a:pt x="5566" y="62727"/>
                </a:cubicBezTo>
                <a:moveTo>
                  <a:pt x="20827" y="22116"/>
                </a:moveTo>
                <a:cubicBezTo>
                  <a:pt x="24055" y="24877"/>
                  <a:pt x="27755" y="27322"/>
                  <a:pt x="31911" y="29311"/>
                </a:cubicBezTo>
                <a:cubicBezTo>
                  <a:pt x="31838" y="29538"/>
                  <a:pt x="31766" y="29761"/>
                  <a:pt x="31688" y="29983"/>
                </a:cubicBezTo>
                <a:cubicBezTo>
                  <a:pt x="30383" y="34133"/>
                  <a:pt x="29333" y="38577"/>
                  <a:pt x="28588" y="43272"/>
                </a:cubicBezTo>
                <a:cubicBezTo>
                  <a:pt x="28494" y="43866"/>
                  <a:pt x="28422" y="44472"/>
                  <a:pt x="28333" y="45066"/>
                </a:cubicBezTo>
                <a:cubicBezTo>
                  <a:pt x="28083" y="46855"/>
                  <a:pt x="27877" y="48672"/>
                  <a:pt x="27716" y="50516"/>
                </a:cubicBezTo>
                <a:cubicBezTo>
                  <a:pt x="27661" y="51205"/>
                  <a:pt x="27594" y="51888"/>
                  <a:pt x="27544" y="52583"/>
                </a:cubicBezTo>
                <a:cubicBezTo>
                  <a:pt x="27444" y="54122"/>
                  <a:pt x="27416" y="55705"/>
                  <a:pt x="27372" y="57272"/>
                </a:cubicBezTo>
                <a:lnTo>
                  <a:pt x="5566" y="57272"/>
                </a:lnTo>
                <a:cubicBezTo>
                  <a:pt x="6238" y="43627"/>
                  <a:pt x="11944" y="31322"/>
                  <a:pt x="20827" y="22116"/>
                </a:cubicBezTo>
                <a:moveTo>
                  <a:pt x="43811" y="7900"/>
                </a:moveTo>
                <a:cubicBezTo>
                  <a:pt x="42633" y="9127"/>
                  <a:pt x="41511" y="10500"/>
                  <a:pt x="40438" y="11977"/>
                </a:cubicBezTo>
                <a:cubicBezTo>
                  <a:pt x="40338" y="12116"/>
                  <a:pt x="40233" y="12255"/>
                  <a:pt x="40133" y="12394"/>
                </a:cubicBezTo>
                <a:cubicBezTo>
                  <a:pt x="37972" y="15433"/>
                  <a:pt x="36022" y="18933"/>
                  <a:pt x="34333" y="22844"/>
                </a:cubicBezTo>
                <a:cubicBezTo>
                  <a:pt x="34238" y="23061"/>
                  <a:pt x="34161" y="23277"/>
                  <a:pt x="34066" y="23494"/>
                </a:cubicBezTo>
                <a:cubicBezTo>
                  <a:pt x="33972" y="23727"/>
                  <a:pt x="33888" y="23988"/>
                  <a:pt x="33794" y="24227"/>
                </a:cubicBezTo>
                <a:cubicBezTo>
                  <a:pt x="30422" y="22583"/>
                  <a:pt x="27411" y="20616"/>
                  <a:pt x="24766" y="18416"/>
                </a:cubicBezTo>
                <a:cubicBezTo>
                  <a:pt x="30283" y="13727"/>
                  <a:pt x="36722" y="10100"/>
                  <a:pt x="43811" y="7900"/>
                </a:cubicBezTo>
                <a:moveTo>
                  <a:pt x="60000" y="0"/>
                </a:moveTo>
                <a:cubicBezTo>
                  <a:pt x="26861" y="0"/>
                  <a:pt x="0" y="26861"/>
                  <a:pt x="0" y="60000"/>
                </a:cubicBezTo>
                <a:cubicBezTo>
                  <a:pt x="0" y="93138"/>
                  <a:pt x="26861" y="120000"/>
                  <a:pt x="60000" y="120000"/>
                </a:cubicBezTo>
                <a:cubicBezTo>
                  <a:pt x="93133" y="120000"/>
                  <a:pt x="120000" y="93138"/>
                  <a:pt x="120000" y="60000"/>
                </a:cubicBezTo>
                <a:cubicBezTo>
                  <a:pt x="120000" y="26861"/>
                  <a:pt x="93133" y="0"/>
                  <a:pt x="60000" y="0"/>
                </a:cubicBezTo>
              </a:path>
            </a:pathLst>
          </a:custGeom>
          <a:solidFill>
            <a:srgbClr val="53585F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7" name="Shape 4115">
            <a:extLst>
              <a:ext uri="{FF2B5EF4-FFF2-40B4-BE49-F238E27FC236}">
                <a16:creationId xmlns:a16="http://schemas.microsoft.com/office/drawing/2014/main" id="{31FCCA2B-FFE6-D10B-F3A7-907868C80134}"/>
              </a:ext>
            </a:extLst>
          </p:cNvPr>
          <p:cNvSpPr/>
          <p:nvPr/>
        </p:nvSpPr>
        <p:spPr>
          <a:xfrm>
            <a:off x="8398358" y="2568109"/>
            <a:ext cx="395561" cy="404913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60000" y="46361"/>
                </a:moveTo>
                <a:cubicBezTo>
                  <a:pt x="52466" y="46361"/>
                  <a:pt x="46361" y="52466"/>
                  <a:pt x="46361" y="60000"/>
                </a:cubicBezTo>
                <a:cubicBezTo>
                  <a:pt x="46361" y="67533"/>
                  <a:pt x="52466" y="73638"/>
                  <a:pt x="60000" y="73638"/>
                </a:cubicBezTo>
                <a:cubicBezTo>
                  <a:pt x="67533" y="73638"/>
                  <a:pt x="73638" y="67533"/>
                  <a:pt x="73638" y="60000"/>
                </a:cubicBezTo>
                <a:cubicBezTo>
                  <a:pt x="73638" y="52466"/>
                  <a:pt x="67533" y="46361"/>
                  <a:pt x="60000" y="46361"/>
                </a:cubicBezTo>
                <a:moveTo>
                  <a:pt x="62727" y="114405"/>
                </a:moveTo>
                <a:lnTo>
                  <a:pt x="62727" y="95455"/>
                </a:lnTo>
                <a:cubicBezTo>
                  <a:pt x="62727" y="93944"/>
                  <a:pt x="61505" y="92727"/>
                  <a:pt x="60000" y="92727"/>
                </a:cubicBezTo>
                <a:cubicBezTo>
                  <a:pt x="58494" y="92727"/>
                  <a:pt x="57272" y="93944"/>
                  <a:pt x="57272" y="95455"/>
                </a:cubicBezTo>
                <a:lnTo>
                  <a:pt x="57272" y="114405"/>
                </a:lnTo>
                <a:cubicBezTo>
                  <a:pt x="29333" y="113022"/>
                  <a:pt x="6972" y="90661"/>
                  <a:pt x="5588" y="62727"/>
                </a:cubicBezTo>
                <a:lnTo>
                  <a:pt x="24544" y="62727"/>
                </a:lnTo>
                <a:cubicBezTo>
                  <a:pt x="26055" y="62727"/>
                  <a:pt x="27272" y="61505"/>
                  <a:pt x="27272" y="60000"/>
                </a:cubicBezTo>
                <a:cubicBezTo>
                  <a:pt x="27272" y="58494"/>
                  <a:pt x="26055" y="57272"/>
                  <a:pt x="24544" y="57272"/>
                </a:cubicBezTo>
                <a:lnTo>
                  <a:pt x="5588" y="57272"/>
                </a:lnTo>
                <a:cubicBezTo>
                  <a:pt x="6972" y="29338"/>
                  <a:pt x="29333" y="6977"/>
                  <a:pt x="57272" y="5594"/>
                </a:cubicBezTo>
                <a:lnTo>
                  <a:pt x="57272" y="24544"/>
                </a:lnTo>
                <a:cubicBezTo>
                  <a:pt x="57272" y="26055"/>
                  <a:pt x="58494" y="27272"/>
                  <a:pt x="60000" y="27272"/>
                </a:cubicBezTo>
                <a:cubicBezTo>
                  <a:pt x="61505" y="27272"/>
                  <a:pt x="62727" y="26055"/>
                  <a:pt x="62727" y="24544"/>
                </a:cubicBezTo>
                <a:lnTo>
                  <a:pt x="62727" y="5594"/>
                </a:lnTo>
                <a:cubicBezTo>
                  <a:pt x="90666" y="6977"/>
                  <a:pt x="113027" y="29338"/>
                  <a:pt x="114411" y="57272"/>
                </a:cubicBezTo>
                <a:lnTo>
                  <a:pt x="95455" y="57272"/>
                </a:lnTo>
                <a:cubicBezTo>
                  <a:pt x="93944" y="57272"/>
                  <a:pt x="92727" y="58494"/>
                  <a:pt x="92727" y="60000"/>
                </a:cubicBezTo>
                <a:cubicBezTo>
                  <a:pt x="92727" y="61505"/>
                  <a:pt x="93944" y="62727"/>
                  <a:pt x="95455" y="62727"/>
                </a:cubicBezTo>
                <a:lnTo>
                  <a:pt x="114411" y="62727"/>
                </a:lnTo>
                <a:cubicBezTo>
                  <a:pt x="113027" y="90661"/>
                  <a:pt x="90666" y="113022"/>
                  <a:pt x="62727" y="114405"/>
                </a:cubicBezTo>
                <a:moveTo>
                  <a:pt x="60000" y="0"/>
                </a:moveTo>
                <a:cubicBezTo>
                  <a:pt x="60000" y="0"/>
                  <a:pt x="60000" y="0"/>
                  <a:pt x="60000" y="0"/>
                </a:cubicBezTo>
                <a:cubicBezTo>
                  <a:pt x="60000" y="0"/>
                  <a:pt x="60000" y="0"/>
                  <a:pt x="60000" y="0"/>
                </a:cubicBezTo>
                <a:cubicBezTo>
                  <a:pt x="26861" y="0"/>
                  <a:pt x="0" y="26866"/>
                  <a:pt x="0" y="60000"/>
                </a:cubicBezTo>
                <a:cubicBezTo>
                  <a:pt x="0" y="93138"/>
                  <a:pt x="26861" y="120000"/>
                  <a:pt x="60000" y="120000"/>
                </a:cubicBezTo>
                <a:cubicBezTo>
                  <a:pt x="93138" y="120000"/>
                  <a:pt x="120000" y="93138"/>
                  <a:pt x="120000" y="60000"/>
                </a:cubicBezTo>
                <a:cubicBezTo>
                  <a:pt x="120000" y="26866"/>
                  <a:pt x="93138" y="0"/>
                  <a:pt x="60000" y="0"/>
                </a:cubicBezTo>
              </a:path>
            </a:pathLst>
          </a:custGeom>
          <a:solidFill>
            <a:srgbClr val="53585F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  <p:sp>
        <p:nvSpPr>
          <p:cNvPr id="8" name="Shape 4128">
            <a:extLst>
              <a:ext uri="{FF2B5EF4-FFF2-40B4-BE49-F238E27FC236}">
                <a16:creationId xmlns:a16="http://schemas.microsoft.com/office/drawing/2014/main" id="{27068A22-D490-C653-08E5-F12C24761C14}"/>
              </a:ext>
            </a:extLst>
          </p:cNvPr>
          <p:cNvSpPr/>
          <p:nvPr/>
        </p:nvSpPr>
        <p:spPr>
          <a:xfrm>
            <a:off x="9986154" y="5151363"/>
            <a:ext cx="436767" cy="481869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114544" y="76361"/>
                </a:moveTo>
                <a:lnTo>
                  <a:pt x="5455" y="76361"/>
                </a:lnTo>
                <a:lnTo>
                  <a:pt x="5455" y="70911"/>
                </a:lnTo>
                <a:lnTo>
                  <a:pt x="114544" y="70911"/>
                </a:lnTo>
                <a:cubicBezTo>
                  <a:pt x="114544" y="70911"/>
                  <a:pt x="114544" y="76361"/>
                  <a:pt x="114544" y="76361"/>
                </a:cubicBezTo>
                <a:close/>
                <a:moveTo>
                  <a:pt x="98183" y="83416"/>
                </a:moveTo>
                <a:lnTo>
                  <a:pt x="92727" y="88872"/>
                </a:lnTo>
                <a:lnTo>
                  <a:pt x="92727" y="81816"/>
                </a:lnTo>
                <a:lnTo>
                  <a:pt x="98183" y="81816"/>
                </a:lnTo>
                <a:cubicBezTo>
                  <a:pt x="98183" y="81816"/>
                  <a:pt x="98183" y="83416"/>
                  <a:pt x="98183" y="83416"/>
                </a:cubicBezTo>
                <a:close/>
                <a:moveTo>
                  <a:pt x="98183" y="99777"/>
                </a:moveTo>
                <a:lnTo>
                  <a:pt x="93855" y="95455"/>
                </a:lnTo>
                <a:lnTo>
                  <a:pt x="98183" y="91127"/>
                </a:lnTo>
                <a:cubicBezTo>
                  <a:pt x="98183" y="91127"/>
                  <a:pt x="98183" y="99777"/>
                  <a:pt x="98183" y="99777"/>
                </a:cubicBezTo>
                <a:close/>
                <a:moveTo>
                  <a:pt x="92727" y="110688"/>
                </a:moveTo>
                <a:lnTo>
                  <a:pt x="92727" y="102038"/>
                </a:lnTo>
                <a:lnTo>
                  <a:pt x="97050" y="106361"/>
                </a:lnTo>
                <a:cubicBezTo>
                  <a:pt x="97050" y="106361"/>
                  <a:pt x="92727" y="110688"/>
                  <a:pt x="92727" y="110688"/>
                </a:cubicBezTo>
                <a:close/>
                <a:moveTo>
                  <a:pt x="27272" y="88872"/>
                </a:moveTo>
                <a:lnTo>
                  <a:pt x="21816" y="83416"/>
                </a:lnTo>
                <a:lnTo>
                  <a:pt x="21816" y="81816"/>
                </a:lnTo>
                <a:lnTo>
                  <a:pt x="27272" y="81816"/>
                </a:lnTo>
                <a:cubicBezTo>
                  <a:pt x="27272" y="81816"/>
                  <a:pt x="27272" y="88872"/>
                  <a:pt x="27272" y="88872"/>
                </a:cubicBezTo>
                <a:close/>
                <a:moveTo>
                  <a:pt x="21816" y="99777"/>
                </a:moveTo>
                <a:lnTo>
                  <a:pt x="21816" y="91127"/>
                </a:lnTo>
                <a:lnTo>
                  <a:pt x="26144" y="95455"/>
                </a:lnTo>
                <a:cubicBezTo>
                  <a:pt x="26144" y="95455"/>
                  <a:pt x="21816" y="99777"/>
                  <a:pt x="21816" y="99777"/>
                </a:cubicBezTo>
                <a:close/>
                <a:moveTo>
                  <a:pt x="27272" y="110688"/>
                </a:moveTo>
                <a:lnTo>
                  <a:pt x="22950" y="106361"/>
                </a:lnTo>
                <a:lnTo>
                  <a:pt x="27272" y="102038"/>
                </a:lnTo>
                <a:cubicBezTo>
                  <a:pt x="27272" y="102038"/>
                  <a:pt x="27272" y="110688"/>
                  <a:pt x="27272" y="110688"/>
                </a:cubicBezTo>
                <a:close/>
                <a:moveTo>
                  <a:pt x="10911" y="10911"/>
                </a:moveTo>
                <a:lnTo>
                  <a:pt x="109088" y="10911"/>
                </a:lnTo>
                <a:lnTo>
                  <a:pt x="109088" y="65455"/>
                </a:lnTo>
                <a:lnTo>
                  <a:pt x="10911" y="65455"/>
                </a:lnTo>
                <a:cubicBezTo>
                  <a:pt x="10911" y="65455"/>
                  <a:pt x="10911" y="10911"/>
                  <a:pt x="10911" y="10911"/>
                </a:cubicBezTo>
                <a:close/>
                <a:moveTo>
                  <a:pt x="114544" y="65455"/>
                </a:moveTo>
                <a:lnTo>
                  <a:pt x="114544" y="10911"/>
                </a:lnTo>
                <a:cubicBezTo>
                  <a:pt x="114544" y="7900"/>
                  <a:pt x="112100" y="5455"/>
                  <a:pt x="109088" y="5455"/>
                </a:cubicBezTo>
                <a:lnTo>
                  <a:pt x="98183" y="5455"/>
                </a:lnTo>
                <a:lnTo>
                  <a:pt x="98183" y="2727"/>
                </a:lnTo>
                <a:cubicBezTo>
                  <a:pt x="98183" y="1222"/>
                  <a:pt x="96961" y="0"/>
                  <a:pt x="95455" y="0"/>
                </a:cubicBezTo>
                <a:cubicBezTo>
                  <a:pt x="93944" y="0"/>
                  <a:pt x="92727" y="1222"/>
                  <a:pt x="92727" y="2727"/>
                </a:cubicBezTo>
                <a:lnTo>
                  <a:pt x="92727" y="5455"/>
                </a:lnTo>
                <a:lnTo>
                  <a:pt x="27272" y="5455"/>
                </a:lnTo>
                <a:lnTo>
                  <a:pt x="27272" y="2727"/>
                </a:lnTo>
                <a:cubicBezTo>
                  <a:pt x="27272" y="1222"/>
                  <a:pt x="26055" y="0"/>
                  <a:pt x="24544" y="0"/>
                </a:cubicBezTo>
                <a:cubicBezTo>
                  <a:pt x="23038" y="0"/>
                  <a:pt x="21816" y="1222"/>
                  <a:pt x="21816" y="2727"/>
                </a:cubicBezTo>
                <a:lnTo>
                  <a:pt x="21816" y="5455"/>
                </a:lnTo>
                <a:lnTo>
                  <a:pt x="10911" y="5455"/>
                </a:lnTo>
                <a:cubicBezTo>
                  <a:pt x="7900" y="5455"/>
                  <a:pt x="5455" y="7900"/>
                  <a:pt x="5455" y="10911"/>
                </a:cubicBezTo>
                <a:lnTo>
                  <a:pt x="5455" y="65455"/>
                </a:lnTo>
                <a:cubicBezTo>
                  <a:pt x="2444" y="65455"/>
                  <a:pt x="0" y="67900"/>
                  <a:pt x="0" y="70911"/>
                </a:cubicBezTo>
                <a:lnTo>
                  <a:pt x="0" y="76361"/>
                </a:lnTo>
                <a:cubicBezTo>
                  <a:pt x="0" y="79372"/>
                  <a:pt x="2444" y="81816"/>
                  <a:pt x="5455" y="81816"/>
                </a:cubicBezTo>
                <a:lnTo>
                  <a:pt x="16361" y="81816"/>
                </a:lnTo>
                <a:lnTo>
                  <a:pt x="16361" y="117272"/>
                </a:lnTo>
                <a:cubicBezTo>
                  <a:pt x="16361" y="118777"/>
                  <a:pt x="17583" y="120000"/>
                  <a:pt x="19088" y="120000"/>
                </a:cubicBezTo>
                <a:cubicBezTo>
                  <a:pt x="20600" y="120000"/>
                  <a:pt x="21816" y="118777"/>
                  <a:pt x="21816" y="117272"/>
                </a:cubicBezTo>
                <a:lnTo>
                  <a:pt x="21816" y="112950"/>
                </a:lnTo>
                <a:lnTo>
                  <a:pt x="28072" y="119200"/>
                </a:lnTo>
                <a:cubicBezTo>
                  <a:pt x="28561" y="119694"/>
                  <a:pt x="29244" y="120000"/>
                  <a:pt x="30000" y="120000"/>
                </a:cubicBezTo>
                <a:cubicBezTo>
                  <a:pt x="31505" y="120000"/>
                  <a:pt x="32727" y="118777"/>
                  <a:pt x="32727" y="117272"/>
                </a:cubicBezTo>
                <a:lnTo>
                  <a:pt x="32727" y="81816"/>
                </a:lnTo>
                <a:lnTo>
                  <a:pt x="87272" y="81816"/>
                </a:lnTo>
                <a:lnTo>
                  <a:pt x="87272" y="117272"/>
                </a:lnTo>
                <a:cubicBezTo>
                  <a:pt x="87272" y="118777"/>
                  <a:pt x="88494" y="120000"/>
                  <a:pt x="90000" y="120000"/>
                </a:cubicBezTo>
                <a:cubicBezTo>
                  <a:pt x="90755" y="120000"/>
                  <a:pt x="91433" y="119694"/>
                  <a:pt x="91933" y="119200"/>
                </a:cubicBezTo>
                <a:lnTo>
                  <a:pt x="98183" y="112950"/>
                </a:lnTo>
                <a:lnTo>
                  <a:pt x="98183" y="117272"/>
                </a:lnTo>
                <a:cubicBezTo>
                  <a:pt x="98183" y="118777"/>
                  <a:pt x="99400" y="120000"/>
                  <a:pt x="100911" y="120000"/>
                </a:cubicBezTo>
                <a:cubicBezTo>
                  <a:pt x="102416" y="120000"/>
                  <a:pt x="103638" y="118777"/>
                  <a:pt x="103638" y="117272"/>
                </a:cubicBezTo>
                <a:lnTo>
                  <a:pt x="103638" y="81816"/>
                </a:lnTo>
                <a:lnTo>
                  <a:pt x="114544" y="81816"/>
                </a:lnTo>
                <a:cubicBezTo>
                  <a:pt x="117555" y="81816"/>
                  <a:pt x="120000" y="79372"/>
                  <a:pt x="120000" y="76361"/>
                </a:cubicBezTo>
                <a:lnTo>
                  <a:pt x="120000" y="70911"/>
                </a:lnTo>
                <a:cubicBezTo>
                  <a:pt x="120000" y="67900"/>
                  <a:pt x="117555" y="65455"/>
                  <a:pt x="114544" y="65455"/>
                </a:cubicBezTo>
                <a:moveTo>
                  <a:pt x="70111" y="22622"/>
                </a:moveTo>
                <a:cubicBezTo>
                  <a:pt x="69616" y="22122"/>
                  <a:pt x="68933" y="21816"/>
                  <a:pt x="68183" y="21816"/>
                </a:cubicBezTo>
                <a:cubicBezTo>
                  <a:pt x="66672" y="21816"/>
                  <a:pt x="65455" y="23038"/>
                  <a:pt x="65455" y="24544"/>
                </a:cubicBezTo>
                <a:cubicBezTo>
                  <a:pt x="65455" y="25300"/>
                  <a:pt x="65761" y="25983"/>
                  <a:pt x="66255" y="26472"/>
                </a:cubicBezTo>
                <a:lnTo>
                  <a:pt x="75233" y="35455"/>
                </a:lnTo>
                <a:lnTo>
                  <a:pt x="38183" y="35455"/>
                </a:lnTo>
                <a:cubicBezTo>
                  <a:pt x="36672" y="35455"/>
                  <a:pt x="35455" y="36677"/>
                  <a:pt x="35455" y="38183"/>
                </a:cubicBezTo>
                <a:cubicBezTo>
                  <a:pt x="35455" y="39688"/>
                  <a:pt x="36672" y="40911"/>
                  <a:pt x="38183" y="40911"/>
                </a:cubicBezTo>
                <a:lnTo>
                  <a:pt x="75233" y="40911"/>
                </a:lnTo>
                <a:lnTo>
                  <a:pt x="66255" y="49888"/>
                </a:lnTo>
                <a:cubicBezTo>
                  <a:pt x="65761" y="50383"/>
                  <a:pt x="65455" y="51066"/>
                  <a:pt x="65455" y="51816"/>
                </a:cubicBezTo>
                <a:cubicBezTo>
                  <a:pt x="65455" y="53327"/>
                  <a:pt x="66672" y="54544"/>
                  <a:pt x="68183" y="54544"/>
                </a:cubicBezTo>
                <a:cubicBezTo>
                  <a:pt x="68933" y="54544"/>
                  <a:pt x="69616" y="54244"/>
                  <a:pt x="70111" y="53744"/>
                </a:cubicBezTo>
                <a:lnTo>
                  <a:pt x="83744" y="40111"/>
                </a:lnTo>
                <a:cubicBezTo>
                  <a:pt x="84238" y="39616"/>
                  <a:pt x="84544" y="38933"/>
                  <a:pt x="84544" y="38183"/>
                </a:cubicBezTo>
                <a:cubicBezTo>
                  <a:pt x="84544" y="37433"/>
                  <a:pt x="84238" y="36744"/>
                  <a:pt x="83744" y="36255"/>
                </a:cubicBezTo>
                <a:cubicBezTo>
                  <a:pt x="83744" y="36255"/>
                  <a:pt x="70111" y="22622"/>
                  <a:pt x="70111" y="22622"/>
                </a:cubicBezTo>
                <a:close/>
              </a:path>
            </a:pathLst>
          </a:custGeom>
          <a:solidFill>
            <a:srgbClr val="53585F"/>
          </a:solidFill>
          <a:ln>
            <a:noFill/>
          </a:ln>
        </p:spPr>
        <p:txBody>
          <a:bodyPr lIns="38075" tIns="38075" rIns="38075" bIns="3807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None/>
            </a:pPr>
            <a:endParaRPr sz="3000">
              <a:solidFill>
                <a:schemeClr val="dk1"/>
              </a:solidFill>
              <a:latin typeface="Lato" panose="020F0502020204030203"/>
              <a:ea typeface="Lato" panose="020F0502020204030203"/>
              <a:cs typeface="Lato" panose="020F0502020204030203"/>
              <a:sym typeface="Lato" panose="020F0502020204030203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architecture-3338012_960_720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85140" y="451485"/>
            <a:ext cx="11222355" cy="595503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485140" y="451485"/>
            <a:ext cx="11222990" cy="5955665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591310" y="1311275"/>
            <a:ext cx="117983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03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591310" y="2668270"/>
            <a:ext cx="2031325" cy="646331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当前成果</a:t>
            </a:r>
            <a:endParaRPr kumimoji="0" lang="en-US" altLang="zh-C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91310" y="3872230"/>
            <a:ext cx="4845050" cy="806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altLang="zh-CN" sz="2000" dirty="0">
                <a:solidFill>
                  <a:prstClr val="white">
                    <a:lumMod val="85000"/>
                  </a:prstClr>
                </a:solidFill>
              </a:rPr>
              <a:t>The current result is the website built: model-buoy.com.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721700" y="5633720"/>
            <a:ext cx="540000" cy="0"/>
          </a:xfrm>
          <a:prstGeom prst="line">
            <a:avLst/>
          </a:prstGeom>
          <a:ln w="508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7096760" y="1311275"/>
            <a:ext cx="3599180" cy="538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44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85000"/>
                    <a:alpha val="35000"/>
                  </a:prstClr>
                </a:solidFill>
                <a:effectLst/>
                <a:uLnTx/>
                <a:uFillTx/>
                <a:latin typeface="汉仪尚巍手书W" panose="00020600040101010101" charset="-122"/>
                <a:ea typeface="汉仪尚巍手书W" panose="00020600040101010101" charset="-122"/>
                <a:cs typeface="+mn-cs"/>
              </a:rPr>
              <a:t>C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6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66725" y="516890"/>
            <a:ext cx="1210588" cy="40011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当前成果</a:t>
            </a:r>
            <a:endParaRPr kumimoji="0" lang="en-US" altLang="zh-CN" sz="20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66725" y="837593"/>
            <a:ext cx="3185738" cy="40126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t>文件服务：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</a:rPr>
              <a:t>model-buoy.com</a:t>
            </a:r>
            <a:endParaRPr kumimoji="0" lang="zh-CN" alt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576000" y="1391285"/>
            <a:ext cx="360000" cy="0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图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962"/>
          <a:stretch/>
        </p:blipFill>
        <p:spPr>
          <a:xfrm>
            <a:off x="1072019" y="1455399"/>
            <a:ext cx="10095198" cy="2537545"/>
          </a:xfrm>
          <a:prstGeom prst="rect">
            <a:avLst/>
          </a:prstGeom>
        </p:spPr>
      </p:pic>
      <p:sp>
        <p:nvSpPr>
          <p:cNvPr id="26" name="文本框 25"/>
          <p:cNvSpPr txBox="1"/>
          <p:nvPr/>
        </p:nvSpPr>
        <p:spPr>
          <a:xfrm>
            <a:off x="586105" y="5404485"/>
            <a:ext cx="11029315" cy="831894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sym typeface="+mn-ea"/>
              </a:rPr>
              <a:t>TITLE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sym typeface="+mn-ea"/>
              </a:rPr>
              <a:t>：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sym typeface="+mn-ea"/>
              </a:rPr>
              <a:t>ChallengeCup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sym typeface="+mn-ea"/>
              </a:rPr>
              <a:t>模型 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sym typeface="+mn-ea"/>
              </a:rPr>
              <a:t>| 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sym typeface="+mn-ea"/>
              </a:rPr>
              <a:t>安装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sym typeface="+mn-ea"/>
              </a:rPr>
              <a:t>SSL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sym typeface="+mn-ea"/>
              </a:rPr>
              <a:t>安全证书：🔒，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alibri"/>
                <a:ea typeface="微软雅黑" panose="020B0503020204020204" pitchFamily="34" charset="-122"/>
                <a:sym typeface="+mn-ea"/>
              </a:rPr>
              <a:t>http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Calibri"/>
                <a:ea typeface="微软雅黑" panose="020B0503020204020204" pitchFamily="34" charset="-122"/>
                <a:sym typeface="+mn-ea"/>
              </a:rPr>
              <a:t>→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alibri"/>
                <a:ea typeface="微软雅黑" panose="020B0503020204020204" pitchFamily="34" charset="-122"/>
                <a:sym typeface="+mn-ea"/>
              </a:rPr>
              <a:t>https  |  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Calibri"/>
                <a:ea typeface="微软雅黑" panose="020B0503020204020204" pitchFamily="34" charset="-122"/>
                <a:sym typeface="+mn-ea"/>
              </a:rPr>
              <a:t>备案号：网站底部悬挂</a:t>
            </a:r>
            <a:endParaRPr lang="en-US" altLang="zh-CN" dirty="0">
              <a:solidFill>
                <a:prstClr val="black">
                  <a:lumMod val="75000"/>
                  <a:lumOff val="25000"/>
                </a:prstClr>
              </a:solidFill>
              <a:latin typeface="Calibri"/>
              <a:ea typeface="微软雅黑" panose="020B0503020204020204" pitchFamily="34" charset="-122"/>
              <a:sym typeface="+mn-ea"/>
            </a:endParaRPr>
          </a:p>
          <a:p>
            <a:pPr marL="0" marR="0" lvl="0" indent="0" algn="ctr" defTabSz="914400" rtl="0" eaLnBrk="1" fontAlgn="auto" latinLnBrk="0" hangingPunct="1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sym typeface="+mn-ea"/>
              </a:rPr>
              <a:t>Button</a:t>
            </a:r>
            <a:r>
              <a:rPr lang="zh-CN" altLang="en-US" dirty="0">
                <a:solidFill>
                  <a:prstClr val="black">
                    <a:lumMod val="75000"/>
                    <a:lumOff val="25000"/>
                  </a:prstClr>
                </a:solidFill>
                <a:latin typeface="Calibri"/>
                <a:ea typeface="微软雅黑" panose="020B0503020204020204" pitchFamily="34" charset="-122"/>
                <a:sym typeface="+mn-ea"/>
              </a:rPr>
              <a:t> </a:t>
            </a:r>
            <a:r>
              <a:rPr lang="en-US" altLang="zh-CN" dirty="0">
                <a:solidFill>
                  <a:prstClr val="black">
                    <a:lumMod val="75000"/>
                    <a:lumOff val="25000"/>
                  </a:prstClr>
                </a:solidFill>
                <a:latin typeface="Calibri"/>
                <a:ea typeface="微软雅黑" panose="020B0503020204020204" pitchFamily="34" charset="-122"/>
                <a:sym typeface="+mn-ea"/>
              </a:rPr>
              <a:t>1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sym typeface="+mn-ea"/>
              </a:rPr>
              <a:t>：本地后端上传下载处  </a:t>
            </a:r>
            <a:r>
              <a:rPr kumimoji="0" lang="en-US" altLang="zh-CN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sym typeface="+mn-ea"/>
              </a:rPr>
              <a:t>|  Button 2 :  </a:t>
            </a:r>
            <a:r>
              <a: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effectLst/>
                <a:uLnTx/>
                <a:uFillTx/>
                <a:latin typeface="Calibri"/>
                <a:ea typeface="微软雅黑" panose="020B0503020204020204" pitchFamily="34" charset="-122"/>
                <a:cs typeface="+mn-cs"/>
                <a:sym typeface="+mn-ea"/>
              </a:rPr>
              <a:t>预置小程序文件下载处</a:t>
            </a:r>
            <a:endParaRPr kumimoji="0" lang="en-US" altLang="zh-CN" sz="1800" b="0" i="0" u="none" strike="noStrike" kern="1200" cap="none" spc="0" normalizeH="0" baseline="0" noProof="0" dirty="0">
              <a:ln>
                <a:noFill/>
              </a:ln>
              <a:solidFill>
                <a:prstClr val="black">
                  <a:lumMod val="75000"/>
                  <a:lumOff val="25000"/>
                </a:prstClr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457224" y="4899892"/>
            <a:ext cx="3647152" cy="369332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网站搭建基本完成，功能投入使用</a:t>
            </a:r>
            <a:endParaRPr kumimoji="0" lang="en-US" altLang="zh-CN" sz="1800" b="1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5920800" y="5404540"/>
            <a:ext cx="360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" name="图片 1">
            <a:extLst>
              <a:ext uri="{FF2B5EF4-FFF2-40B4-BE49-F238E27FC236}">
                <a16:creationId xmlns:a16="http://schemas.microsoft.com/office/drawing/2014/main" id="{9C007445-EA1C-C7C4-3438-D02A684175E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7737"/>
          <a:stretch/>
        </p:blipFill>
        <p:spPr>
          <a:xfrm>
            <a:off x="1072019" y="4046734"/>
            <a:ext cx="10095198" cy="806571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architecture-3338012_960_720"/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485140" y="451485"/>
            <a:ext cx="11222355" cy="5955030"/>
          </a:xfrm>
          <a:prstGeom prst="rect">
            <a:avLst/>
          </a:prstGeom>
        </p:spPr>
      </p:pic>
      <p:sp>
        <p:nvSpPr>
          <p:cNvPr id="11" name="矩形 10"/>
          <p:cNvSpPr/>
          <p:nvPr/>
        </p:nvSpPr>
        <p:spPr>
          <a:xfrm>
            <a:off x="484505" y="451485"/>
            <a:ext cx="11222990" cy="5955665"/>
          </a:xfrm>
          <a:prstGeom prst="rect">
            <a:avLst/>
          </a:prstGeom>
          <a:solidFill>
            <a:schemeClr val="tx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1591310" y="1311275"/>
            <a:ext cx="117983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54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04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1591310" y="2668270"/>
            <a:ext cx="2031325" cy="646331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  <a:sym typeface="+mn-ea"/>
              </a:rPr>
              <a:t>阶段计划</a:t>
            </a:r>
            <a:endParaRPr kumimoji="0" lang="en-US" altLang="zh-CN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  <a:sym typeface="+mn-ea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91310" y="3872230"/>
            <a:ext cx="4845050" cy="11988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altLang="zh-CN" sz="2000" dirty="0">
                <a:solidFill>
                  <a:prstClr val="white">
                    <a:lumMod val="85000"/>
                  </a:prstClr>
                </a:solidFill>
              </a:rPr>
              <a:t>Progress and questions about the progress of uploading files to the server of the Mini Program.</a:t>
            </a:r>
            <a:endParaRPr kumimoji="0" lang="zh-CN" altLang="en-US" sz="2000" b="0" i="0" u="none" strike="noStrike" kern="1200" cap="none" spc="0" normalizeH="0" baseline="0" noProof="0" dirty="0">
              <a:ln>
                <a:noFill/>
              </a:ln>
              <a:solidFill>
                <a:prstClr val="white">
                  <a:lumMod val="85000"/>
                </a:prstClr>
              </a:solidFill>
              <a:effectLst/>
              <a:uLnTx/>
              <a:uFillTx/>
              <a:latin typeface="Calibri"/>
              <a:ea typeface="微软雅黑" panose="020B0503020204020204" pitchFamily="34" charset="-122"/>
              <a:cs typeface="+mn-cs"/>
            </a:endParaRPr>
          </a:p>
        </p:txBody>
      </p:sp>
      <p:cxnSp>
        <p:nvCxnSpPr>
          <p:cNvPr id="13" name="直接连接符 12"/>
          <p:cNvCxnSpPr/>
          <p:nvPr/>
        </p:nvCxnSpPr>
        <p:spPr>
          <a:xfrm>
            <a:off x="1721700" y="5633720"/>
            <a:ext cx="540000" cy="0"/>
          </a:xfrm>
          <a:prstGeom prst="line">
            <a:avLst/>
          </a:prstGeom>
          <a:ln w="50800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7096760" y="1311275"/>
            <a:ext cx="3599180" cy="5384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34400" b="0" i="0" u="none" strike="noStrike" kern="1200" cap="none" spc="0" normalizeH="0" baseline="0" noProof="0">
                <a:ln>
                  <a:noFill/>
                </a:ln>
                <a:solidFill>
                  <a:prstClr val="white">
                    <a:lumMod val="85000"/>
                    <a:alpha val="35000"/>
                  </a:prstClr>
                </a:solidFill>
                <a:effectLst/>
                <a:uLnTx/>
                <a:uFillTx/>
                <a:latin typeface="汉仪尚巍手书W" panose="00020600040101010101" charset="-122"/>
                <a:ea typeface="汉仪尚巍手书W" panose="00020600040101010101" charset="-122"/>
                <a:cs typeface="+mn-cs"/>
              </a:rPr>
              <a:t>D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6" grpId="0"/>
      <p:bldP spid="7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Default Theme">
  <a:themeElements>
    <a:clrScheme name="Neue Light">
      <a:dk1>
        <a:srgbClr val="7F7F7F"/>
      </a:dk1>
      <a:lt1>
        <a:srgbClr val="FFFFFF"/>
      </a:lt1>
      <a:dk2>
        <a:srgbClr val="000000"/>
      </a:dk2>
      <a:lt2>
        <a:srgbClr val="FFFFFF"/>
      </a:lt2>
      <a:accent1>
        <a:srgbClr val="000000"/>
      </a:accent1>
      <a:accent2>
        <a:srgbClr val="B0B1B3"/>
      </a:accent2>
      <a:accent3>
        <a:srgbClr val="000000"/>
      </a:accent3>
      <a:accent4>
        <a:srgbClr val="91969B"/>
      </a:accent4>
      <a:accent5>
        <a:srgbClr val="4B5050"/>
      </a:accent5>
      <a:accent6>
        <a:srgbClr val="91969B"/>
      </a:accent6>
      <a:hlink>
        <a:srgbClr val="4B5050"/>
      </a:hlink>
      <a:folHlink>
        <a:srgbClr val="19BB9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</TotalTime>
  <Words>565</Words>
  <Application>Microsoft Office PowerPoint</Application>
  <PresentationFormat>宽屏</PresentationFormat>
  <Paragraphs>98</Paragraphs>
  <Slides>12</Slides>
  <Notes>4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12</vt:i4>
      </vt:variant>
    </vt:vector>
  </HeadingPairs>
  <TitlesOfParts>
    <vt:vector size="23" baseType="lpstr">
      <vt:lpstr>PingFang SC</vt:lpstr>
      <vt:lpstr>等线</vt:lpstr>
      <vt:lpstr>汉仪尚巍手书W</vt:lpstr>
      <vt:lpstr>思源宋体 CN Heavy</vt:lpstr>
      <vt:lpstr>微软雅黑</vt:lpstr>
      <vt:lpstr>Arial</vt:lpstr>
      <vt:lpstr>Calibri</vt:lpstr>
      <vt:lpstr>Lato</vt:lpstr>
      <vt:lpstr>Montserrat</vt:lpstr>
      <vt:lpstr>Default Theme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嘉睿 赵</dc:creator>
  <cp:lastModifiedBy>嘉睿 赵</cp:lastModifiedBy>
  <cp:revision>44</cp:revision>
  <dcterms:created xsi:type="dcterms:W3CDTF">2023-12-28T13:26:38Z</dcterms:created>
  <dcterms:modified xsi:type="dcterms:W3CDTF">2023-12-29T01:28:40Z</dcterms:modified>
</cp:coreProperties>
</file>

<file path=docProps/thumbnail.jpeg>
</file>